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715" r:id="rId2"/>
    <p:sldMasterId id="2147483684" r:id="rId3"/>
  </p:sldMasterIdLst>
  <p:notesMasterIdLst>
    <p:notesMasterId r:id="rId27"/>
  </p:notesMasterIdLst>
  <p:sldIdLst>
    <p:sldId id="256" r:id="rId4"/>
    <p:sldId id="259" r:id="rId5"/>
    <p:sldId id="258" r:id="rId6"/>
    <p:sldId id="260" r:id="rId7"/>
    <p:sldId id="261" r:id="rId8"/>
    <p:sldId id="263" r:id="rId9"/>
    <p:sldId id="265" r:id="rId10"/>
    <p:sldId id="266" r:id="rId11"/>
    <p:sldId id="267" r:id="rId12"/>
    <p:sldId id="269" r:id="rId13"/>
    <p:sldId id="268" r:id="rId14"/>
    <p:sldId id="271" r:id="rId15"/>
    <p:sldId id="272" r:id="rId16"/>
    <p:sldId id="287" r:id="rId17"/>
    <p:sldId id="288" r:id="rId18"/>
    <p:sldId id="280" r:id="rId19"/>
    <p:sldId id="289" r:id="rId20"/>
    <p:sldId id="292" r:id="rId21"/>
    <p:sldId id="291" r:id="rId22"/>
    <p:sldId id="282" r:id="rId23"/>
    <p:sldId id="294" r:id="rId24"/>
    <p:sldId id="293" r:id="rId25"/>
    <p:sldId id="279" r:id="rId26"/>
  </p:sldIdLst>
  <p:sldSz cx="9144000" cy="5143500" type="screen16x9"/>
  <p:notesSz cx="6858000" cy="9144000"/>
  <p:embeddedFontLst>
    <p:embeddedFont>
      <p:font typeface="Anaheim" panose="020B0604020202020204" charset="0"/>
      <p:regular r:id="rId28"/>
    </p:embeddedFont>
    <p:embeddedFont>
      <p:font typeface="Bebas Neue" panose="020B0606020202050201" pitchFamily="34" charset="0"/>
      <p:regular r:id="rId29"/>
    </p:embeddedFon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Darker Grotesque" panose="020B0604020202020204" charset="0"/>
      <p:regular r:id="rId36"/>
      <p:bold r:id="rId37"/>
    </p:embeddedFont>
    <p:embeddedFont>
      <p:font typeface="Darker Grotesque SemiBold" panose="020B0604020202020204" charset="0"/>
      <p:regular r:id="rId38"/>
      <p:bold r:id="rId39"/>
    </p:embeddedFont>
    <p:embeddedFont>
      <p:font typeface="Neucha" panose="020B0604020202020204" charset="0"/>
      <p:regular r:id="rId40"/>
    </p:embeddedFont>
    <p:embeddedFont>
      <p:font typeface="Nunito Light" pitchFamily="2" charset="0"/>
      <p:regular r:id="rId41"/>
      <p:italic r:id="rId42"/>
    </p:embeddedFont>
    <p:embeddedFont>
      <p:font typeface="PT Sans" panose="020B0503020203020204" pitchFamily="34" charset="0"/>
      <p:regular r:id="rId43"/>
      <p:bold r:id="rId44"/>
      <p:italic r:id="rId45"/>
      <p:boldItalic r:id="rId46"/>
    </p:embeddedFont>
    <p:embeddedFont>
      <p:font typeface="Viga" panose="020B0604020202020204"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B7FA12-94B2-4C60-A621-9FCB3C97B9A4}">
  <a:tblStyle styleId="{35B7FA12-94B2-4C60-A621-9FCB3C97B9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84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2.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7.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159130b3ae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159130b3ae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383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159130b3ae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159130b3ae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158ebfb51c6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158ebfb51c6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158ebfb51c6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158ebfb51c6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59130b3ae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59130b3a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3413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59130b3ae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59130b3ae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212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59130b3ae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59130b3a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59130b3ae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59130b3ae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862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59130b3ae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59130b3a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024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59130b3ae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59130b3ae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138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5bbcee44ae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5bbcee44a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159130b3ae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159130b3ae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159130b3ae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159130b3ae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640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58ebfb51c6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158ebfb51c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0732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159130b3ae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159130b3ae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87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58cdcfde22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58cdcfde2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85606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59130b3ae1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159130b3ae1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59130b3ae1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59130b3ae1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58cdcfde22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58cdcfde22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158ebfb51c6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158ebfb51c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58ebfb51c6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58ebfb51c6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158ebfb51c6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158ebfb51c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rot="5400000">
            <a:off x="-395875" y="396000"/>
            <a:ext cx="5143500" cy="4351500"/>
          </a:xfrm>
          <a:prstGeom prst="round2SameRect">
            <a:avLst>
              <a:gd name="adj1" fmla="val 50000"/>
              <a:gd name="adj2" fmla="val 0"/>
            </a:avLst>
          </a:prstGeom>
          <a:noFill/>
          <a:ln>
            <a:noFill/>
          </a:ln>
        </p:spPr>
      </p:sp>
      <p:sp>
        <p:nvSpPr>
          <p:cNvPr id="10" name="Google Shape;10;p2"/>
          <p:cNvSpPr txBox="1">
            <a:spLocks noGrp="1"/>
          </p:cNvSpPr>
          <p:nvPr>
            <p:ph type="ctrTitle"/>
          </p:nvPr>
        </p:nvSpPr>
        <p:spPr>
          <a:xfrm>
            <a:off x="4618350" y="1027288"/>
            <a:ext cx="4067400" cy="25923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200">
                <a:latin typeface="Viga"/>
                <a:ea typeface="Viga"/>
                <a:cs typeface="Viga"/>
                <a:sym typeface="Vig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618350" y="3660263"/>
            <a:ext cx="4067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2911713" y="2037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flipH="1">
            <a:off x="3389550" y="-357450"/>
            <a:ext cx="1099850" cy="1546350"/>
            <a:chOff x="3790650" y="352550"/>
            <a:chExt cx="1099850" cy="1546350"/>
          </a:xfrm>
        </p:grpSpPr>
        <p:sp>
          <p:nvSpPr>
            <p:cNvPr id="14" name="Google Shape;14;p2"/>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8537075" y="3768838"/>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750175" y="4603988"/>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3310838" y="4244650"/>
            <a:ext cx="1099850" cy="1546350"/>
            <a:chOff x="3790650" y="352550"/>
            <a:chExt cx="1099850" cy="1546350"/>
          </a:xfrm>
        </p:grpSpPr>
        <p:sp>
          <p:nvSpPr>
            <p:cNvPr id="19" name="Google Shape;19;p2"/>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7063100" y="-3110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flipH="1">
            <a:off x="8765913" y="3233575"/>
            <a:ext cx="1099850" cy="1546350"/>
            <a:chOff x="3790650" y="352550"/>
            <a:chExt cx="1099850" cy="1546350"/>
          </a:xfrm>
        </p:grpSpPr>
        <p:sp>
          <p:nvSpPr>
            <p:cNvPr id="23" name="Google Shape;23;p2"/>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827800" y="491802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2"/>
          <p:cNvGrpSpPr/>
          <p:nvPr/>
        </p:nvGrpSpPr>
        <p:grpSpPr>
          <a:xfrm flipH="1">
            <a:off x="6316713" y="-1127200"/>
            <a:ext cx="1099850" cy="1546350"/>
            <a:chOff x="3790650" y="352550"/>
            <a:chExt cx="1099850" cy="1546350"/>
          </a:xfrm>
        </p:grpSpPr>
        <p:sp>
          <p:nvSpPr>
            <p:cNvPr id="27" name="Google Shape;27;p2"/>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124725" y="4795163"/>
            <a:ext cx="588500" cy="559825"/>
            <a:chOff x="4234150" y="1757375"/>
            <a:chExt cx="588500" cy="559825"/>
          </a:xfrm>
        </p:grpSpPr>
        <p:sp>
          <p:nvSpPr>
            <p:cNvPr id="30" name="Google Shape;30;p2"/>
            <p:cNvSpPr/>
            <p:nvPr/>
          </p:nvSpPr>
          <p:spPr>
            <a:xfrm>
              <a:off x="4244575" y="1757375"/>
              <a:ext cx="567650" cy="559825"/>
            </a:xfrm>
            <a:custGeom>
              <a:avLst/>
              <a:gdLst/>
              <a:ahLst/>
              <a:cxnLst/>
              <a:rect l="l" t="t" r="r" b="b"/>
              <a:pathLst>
                <a:path w="22706" h="22393" extrusionOk="0">
                  <a:moveTo>
                    <a:pt x="11357" y="1"/>
                  </a:moveTo>
                  <a:cubicBezTo>
                    <a:pt x="11255" y="1"/>
                    <a:pt x="11152" y="2"/>
                    <a:pt x="11049" y="5"/>
                  </a:cubicBezTo>
                  <a:cubicBezTo>
                    <a:pt x="4870" y="172"/>
                    <a:pt x="0" y="5327"/>
                    <a:pt x="167" y="11506"/>
                  </a:cubicBezTo>
                  <a:cubicBezTo>
                    <a:pt x="331" y="17571"/>
                    <a:pt x="5307" y="22393"/>
                    <a:pt x="11349" y="22393"/>
                  </a:cubicBezTo>
                  <a:cubicBezTo>
                    <a:pt x="11451" y="22393"/>
                    <a:pt x="11554" y="22392"/>
                    <a:pt x="11656" y="22389"/>
                  </a:cubicBezTo>
                  <a:cubicBezTo>
                    <a:pt x="17836" y="22210"/>
                    <a:pt x="22705" y="17067"/>
                    <a:pt x="22539" y="10887"/>
                  </a:cubicBezTo>
                  <a:cubicBezTo>
                    <a:pt x="22375" y="4811"/>
                    <a:pt x="17398" y="1"/>
                    <a:pt x="11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234150" y="1776625"/>
              <a:ext cx="588500" cy="521650"/>
            </a:xfrm>
            <a:custGeom>
              <a:avLst/>
              <a:gdLst/>
              <a:ahLst/>
              <a:cxnLst/>
              <a:rect l="l" t="t" r="r" b="b"/>
              <a:pathLst>
                <a:path w="23540" h="20866" extrusionOk="0">
                  <a:moveTo>
                    <a:pt x="11768" y="0"/>
                  </a:moveTo>
                  <a:cubicBezTo>
                    <a:pt x="7503" y="0"/>
                    <a:pt x="3504" y="2636"/>
                    <a:pt x="1965" y="6879"/>
                  </a:cubicBezTo>
                  <a:cubicBezTo>
                    <a:pt x="0" y="12296"/>
                    <a:pt x="2798" y="18273"/>
                    <a:pt x="8216" y="20238"/>
                  </a:cubicBezTo>
                  <a:cubicBezTo>
                    <a:pt x="9390" y="20664"/>
                    <a:pt x="10591" y="20866"/>
                    <a:pt x="11772" y="20866"/>
                  </a:cubicBezTo>
                  <a:cubicBezTo>
                    <a:pt x="16036" y="20866"/>
                    <a:pt x="20036" y="18230"/>
                    <a:pt x="21575" y="13987"/>
                  </a:cubicBezTo>
                  <a:cubicBezTo>
                    <a:pt x="23539" y="8570"/>
                    <a:pt x="20741" y="2593"/>
                    <a:pt x="15324" y="628"/>
                  </a:cubicBezTo>
                  <a:cubicBezTo>
                    <a:pt x="14149" y="202"/>
                    <a:pt x="12948"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288025" y="1821150"/>
              <a:ext cx="480750" cy="431825"/>
            </a:xfrm>
            <a:custGeom>
              <a:avLst/>
              <a:gdLst/>
              <a:ahLst/>
              <a:cxnLst/>
              <a:rect l="l" t="t" r="r" b="b"/>
              <a:pathLst>
                <a:path w="19230" h="17273" extrusionOk="0">
                  <a:moveTo>
                    <a:pt x="9609" y="0"/>
                  </a:moveTo>
                  <a:cubicBezTo>
                    <a:pt x="8822" y="0"/>
                    <a:pt x="8022" y="108"/>
                    <a:pt x="7228" y="335"/>
                  </a:cubicBezTo>
                  <a:cubicBezTo>
                    <a:pt x="2644" y="1657"/>
                    <a:pt x="0" y="6443"/>
                    <a:pt x="1322" y="11027"/>
                  </a:cubicBezTo>
                  <a:cubicBezTo>
                    <a:pt x="2404" y="14804"/>
                    <a:pt x="5858" y="17272"/>
                    <a:pt x="9610" y="17272"/>
                  </a:cubicBezTo>
                  <a:cubicBezTo>
                    <a:pt x="10401" y="17272"/>
                    <a:pt x="11204" y="17163"/>
                    <a:pt x="12002" y="16933"/>
                  </a:cubicBezTo>
                  <a:cubicBezTo>
                    <a:pt x="16586" y="15611"/>
                    <a:pt x="19229" y="10825"/>
                    <a:pt x="17907" y="6253"/>
                  </a:cubicBezTo>
                  <a:cubicBezTo>
                    <a:pt x="16815" y="2463"/>
                    <a:pt x="13363" y="0"/>
                    <a:pt x="9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454700" y="1925675"/>
              <a:ext cx="155400" cy="236050"/>
            </a:xfrm>
            <a:custGeom>
              <a:avLst/>
              <a:gdLst/>
              <a:ahLst/>
              <a:cxnLst/>
              <a:rect l="l" t="t" r="r" b="b"/>
              <a:pathLst>
                <a:path w="6216" h="9442" extrusionOk="0">
                  <a:moveTo>
                    <a:pt x="1906" y="2060"/>
                  </a:moveTo>
                  <a:lnTo>
                    <a:pt x="2632" y="4096"/>
                  </a:lnTo>
                  <a:cubicBezTo>
                    <a:pt x="2434" y="4133"/>
                    <a:pt x="2255" y="4152"/>
                    <a:pt x="2095" y="4152"/>
                  </a:cubicBezTo>
                  <a:cubicBezTo>
                    <a:pt x="1900" y="4152"/>
                    <a:pt x="1734" y="4124"/>
                    <a:pt x="1596" y="4072"/>
                  </a:cubicBezTo>
                  <a:cubicBezTo>
                    <a:pt x="1358" y="3989"/>
                    <a:pt x="1180" y="3798"/>
                    <a:pt x="1084" y="3512"/>
                  </a:cubicBezTo>
                  <a:cubicBezTo>
                    <a:pt x="977" y="3215"/>
                    <a:pt x="989" y="2941"/>
                    <a:pt x="1132" y="2703"/>
                  </a:cubicBezTo>
                  <a:cubicBezTo>
                    <a:pt x="1275" y="2453"/>
                    <a:pt x="1525" y="2238"/>
                    <a:pt x="1906" y="2060"/>
                  </a:cubicBezTo>
                  <a:close/>
                  <a:moveTo>
                    <a:pt x="4025" y="4827"/>
                  </a:moveTo>
                  <a:cubicBezTo>
                    <a:pt x="4239" y="4827"/>
                    <a:pt x="4419" y="4857"/>
                    <a:pt x="4573" y="4917"/>
                  </a:cubicBezTo>
                  <a:cubicBezTo>
                    <a:pt x="4835" y="5013"/>
                    <a:pt x="5025" y="5215"/>
                    <a:pt x="5133" y="5501"/>
                  </a:cubicBezTo>
                  <a:cubicBezTo>
                    <a:pt x="5228" y="5798"/>
                    <a:pt x="5216" y="6084"/>
                    <a:pt x="5061" y="6346"/>
                  </a:cubicBezTo>
                  <a:cubicBezTo>
                    <a:pt x="4906" y="6596"/>
                    <a:pt x="4632" y="6834"/>
                    <a:pt x="4240" y="7037"/>
                  </a:cubicBezTo>
                  <a:lnTo>
                    <a:pt x="3466" y="4882"/>
                  </a:lnTo>
                  <a:cubicBezTo>
                    <a:pt x="3674" y="4845"/>
                    <a:pt x="3860" y="4827"/>
                    <a:pt x="4025" y="4827"/>
                  </a:cubicBezTo>
                  <a:close/>
                  <a:moveTo>
                    <a:pt x="1727" y="0"/>
                  </a:moveTo>
                  <a:lnTo>
                    <a:pt x="1227" y="179"/>
                  </a:lnTo>
                  <a:lnTo>
                    <a:pt x="1644" y="1345"/>
                  </a:lnTo>
                  <a:cubicBezTo>
                    <a:pt x="989" y="1643"/>
                    <a:pt x="537" y="2000"/>
                    <a:pt x="275" y="2441"/>
                  </a:cubicBezTo>
                  <a:cubicBezTo>
                    <a:pt x="25" y="2881"/>
                    <a:pt x="1" y="3381"/>
                    <a:pt x="191" y="3917"/>
                  </a:cubicBezTo>
                  <a:cubicBezTo>
                    <a:pt x="370" y="4417"/>
                    <a:pt x="680" y="4751"/>
                    <a:pt x="1108" y="4917"/>
                  </a:cubicBezTo>
                  <a:cubicBezTo>
                    <a:pt x="1345" y="5007"/>
                    <a:pt x="1631" y="5052"/>
                    <a:pt x="1965" y="5052"/>
                  </a:cubicBezTo>
                  <a:cubicBezTo>
                    <a:pt x="2251" y="5052"/>
                    <a:pt x="2573" y="5019"/>
                    <a:pt x="2930" y="4953"/>
                  </a:cubicBezTo>
                  <a:lnTo>
                    <a:pt x="3740" y="7227"/>
                  </a:lnTo>
                  <a:cubicBezTo>
                    <a:pt x="3370" y="7358"/>
                    <a:pt x="2989" y="7430"/>
                    <a:pt x="2608" y="7453"/>
                  </a:cubicBezTo>
                  <a:cubicBezTo>
                    <a:pt x="2568" y="7455"/>
                    <a:pt x="2528" y="7455"/>
                    <a:pt x="2488" y="7455"/>
                  </a:cubicBezTo>
                  <a:cubicBezTo>
                    <a:pt x="2135" y="7455"/>
                    <a:pt x="1780" y="7409"/>
                    <a:pt x="1406" y="7334"/>
                  </a:cubicBezTo>
                  <a:lnTo>
                    <a:pt x="1406" y="7334"/>
                  </a:lnTo>
                  <a:lnTo>
                    <a:pt x="1727" y="8227"/>
                  </a:lnTo>
                  <a:cubicBezTo>
                    <a:pt x="1862" y="8235"/>
                    <a:pt x="1996" y="8239"/>
                    <a:pt x="2128" y="8239"/>
                  </a:cubicBezTo>
                  <a:cubicBezTo>
                    <a:pt x="2391" y="8239"/>
                    <a:pt x="2648" y="8223"/>
                    <a:pt x="2894" y="8192"/>
                  </a:cubicBezTo>
                  <a:cubicBezTo>
                    <a:pt x="3275" y="8144"/>
                    <a:pt x="3632" y="8061"/>
                    <a:pt x="3990" y="7942"/>
                  </a:cubicBezTo>
                  <a:lnTo>
                    <a:pt x="4525" y="9442"/>
                  </a:lnTo>
                  <a:lnTo>
                    <a:pt x="5025" y="9263"/>
                  </a:lnTo>
                  <a:lnTo>
                    <a:pt x="4490" y="7751"/>
                  </a:lnTo>
                  <a:cubicBezTo>
                    <a:pt x="5180" y="7453"/>
                    <a:pt x="5656" y="7072"/>
                    <a:pt x="5918" y="6608"/>
                  </a:cubicBezTo>
                  <a:cubicBezTo>
                    <a:pt x="6180" y="6156"/>
                    <a:pt x="6216" y="5644"/>
                    <a:pt x="6014" y="5084"/>
                  </a:cubicBezTo>
                  <a:cubicBezTo>
                    <a:pt x="5835" y="4560"/>
                    <a:pt x="5514" y="4215"/>
                    <a:pt x="5049" y="4036"/>
                  </a:cubicBezTo>
                  <a:cubicBezTo>
                    <a:pt x="4804" y="3948"/>
                    <a:pt x="4513" y="3903"/>
                    <a:pt x="4175" y="3903"/>
                  </a:cubicBezTo>
                  <a:cubicBezTo>
                    <a:pt x="3872" y="3903"/>
                    <a:pt x="3533" y="3939"/>
                    <a:pt x="3156" y="4012"/>
                  </a:cubicBezTo>
                  <a:lnTo>
                    <a:pt x="2406" y="1881"/>
                  </a:lnTo>
                  <a:cubicBezTo>
                    <a:pt x="2716" y="1786"/>
                    <a:pt x="3025" y="1726"/>
                    <a:pt x="3347" y="1703"/>
                  </a:cubicBezTo>
                  <a:cubicBezTo>
                    <a:pt x="3476" y="1688"/>
                    <a:pt x="3608" y="1681"/>
                    <a:pt x="3742" y="1681"/>
                  </a:cubicBezTo>
                  <a:cubicBezTo>
                    <a:pt x="3928" y="1681"/>
                    <a:pt x="4117" y="1694"/>
                    <a:pt x="4311" y="1715"/>
                  </a:cubicBezTo>
                  <a:lnTo>
                    <a:pt x="4001" y="845"/>
                  </a:lnTo>
                  <a:cubicBezTo>
                    <a:pt x="3692" y="857"/>
                    <a:pt x="3382" y="881"/>
                    <a:pt x="3073" y="941"/>
                  </a:cubicBezTo>
                  <a:cubicBezTo>
                    <a:pt x="2763" y="988"/>
                    <a:pt x="2454" y="1060"/>
                    <a:pt x="2144" y="1155"/>
                  </a:cubicBezTo>
                  <a:lnTo>
                    <a:pt x="1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508875" y="2230475"/>
              <a:ext cx="115525" cy="25325"/>
            </a:xfrm>
            <a:custGeom>
              <a:avLst/>
              <a:gdLst/>
              <a:ahLst/>
              <a:cxnLst/>
              <a:rect l="l" t="t" r="r" b="b"/>
              <a:pathLst>
                <a:path w="4621" h="1013" fill="none" extrusionOk="0">
                  <a:moveTo>
                    <a:pt x="4621" y="0"/>
                  </a:moveTo>
                  <a:cubicBezTo>
                    <a:pt x="3132" y="738"/>
                    <a:pt x="1549" y="1012"/>
                    <a:pt x="1" y="857"/>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634200" y="1849475"/>
              <a:ext cx="128025" cy="333975"/>
            </a:xfrm>
            <a:custGeom>
              <a:avLst/>
              <a:gdLst/>
              <a:ahLst/>
              <a:cxnLst/>
              <a:rect l="l" t="t" r="r" b="b"/>
              <a:pathLst>
                <a:path w="5121" h="13359" fill="none" extrusionOk="0">
                  <a:moveTo>
                    <a:pt x="0" y="0"/>
                  </a:moveTo>
                  <a:cubicBezTo>
                    <a:pt x="1453" y="822"/>
                    <a:pt x="2691" y="2060"/>
                    <a:pt x="3477" y="3679"/>
                  </a:cubicBezTo>
                  <a:cubicBezTo>
                    <a:pt x="5120" y="6965"/>
                    <a:pt x="4465" y="10823"/>
                    <a:pt x="2096" y="1335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438350" y="312050"/>
            <a:ext cx="1032900" cy="876850"/>
            <a:chOff x="3909700" y="4088025"/>
            <a:chExt cx="1032900" cy="876850"/>
          </a:xfrm>
        </p:grpSpPr>
        <p:sp>
          <p:nvSpPr>
            <p:cNvPr id="37" name="Google Shape;37;p2"/>
            <p:cNvSpPr/>
            <p:nvPr/>
          </p:nvSpPr>
          <p:spPr>
            <a:xfrm>
              <a:off x="3909700" y="4088025"/>
              <a:ext cx="1032900" cy="876850"/>
            </a:xfrm>
            <a:custGeom>
              <a:avLst/>
              <a:gdLst/>
              <a:ahLst/>
              <a:cxnLst/>
              <a:rect l="l" t="t" r="r" b="b"/>
              <a:pathLst>
                <a:path w="41316" h="35074" extrusionOk="0">
                  <a:moveTo>
                    <a:pt x="29460" y="0"/>
                  </a:moveTo>
                  <a:cubicBezTo>
                    <a:pt x="28834" y="0"/>
                    <a:pt x="28199" y="155"/>
                    <a:pt x="27611" y="481"/>
                  </a:cubicBezTo>
                  <a:lnTo>
                    <a:pt x="2501" y="14435"/>
                  </a:lnTo>
                  <a:cubicBezTo>
                    <a:pt x="667" y="15471"/>
                    <a:pt x="1" y="17769"/>
                    <a:pt x="1025" y="19614"/>
                  </a:cubicBezTo>
                  <a:lnTo>
                    <a:pt x="8525" y="33116"/>
                  </a:lnTo>
                  <a:cubicBezTo>
                    <a:pt x="9223" y="34366"/>
                    <a:pt x="10518" y="35073"/>
                    <a:pt x="11856" y="35073"/>
                  </a:cubicBezTo>
                  <a:cubicBezTo>
                    <a:pt x="12482" y="35073"/>
                    <a:pt x="13117" y="34919"/>
                    <a:pt x="13705" y="34592"/>
                  </a:cubicBezTo>
                  <a:lnTo>
                    <a:pt x="38815" y="20638"/>
                  </a:lnTo>
                  <a:cubicBezTo>
                    <a:pt x="40660" y="19602"/>
                    <a:pt x="41315" y="17305"/>
                    <a:pt x="40291" y="15447"/>
                  </a:cubicBezTo>
                  <a:lnTo>
                    <a:pt x="32790" y="1957"/>
                  </a:lnTo>
                  <a:cubicBezTo>
                    <a:pt x="32093" y="708"/>
                    <a:pt x="30798" y="0"/>
                    <a:pt x="29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941850" y="4147950"/>
              <a:ext cx="859950" cy="559925"/>
            </a:xfrm>
            <a:custGeom>
              <a:avLst/>
              <a:gdLst/>
              <a:ahLst/>
              <a:cxnLst/>
              <a:rect l="l" t="t" r="r" b="b"/>
              <a:pathLst>
                <a:path w="34398" h="22397" extrusionOk="0">
                  <a:moveTo>
                    <a:pt x="31766" y="1"/>
                  </a:moveTo>
                  <a:lnTo>
                    <a:pt x="0" y="17658"/>
                  </a:lnTo>
                  <a:lnTo>
                    <a:pt x="2632" y="22397"/>
                  </a:lnTo>
                  <a:lnTo>
                    <a:pt x="34398" y="4740"/>
                  </a:lnTo>
                  <a:lnTo>
                    <a:pt x="31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130575" y="4354825"/>
              <a:ext cx="626575" cy="405725"/>
            </a:xfrm>
            <a:custGeom>
              <a:avLst/>
              <a:gdLst/>
              <a:ahLst/>
              <a:cxnLst/>
              <a:rect l="l" t="t" r="r" b="b"/>
              <a:pathLst>
                <a:path w="25063" h="16229" extrusionOk="0">
                  <a:moveTo>
                    <a:pt x="23205" y="1"/>
                  </a:moveTo>
                  <a:lnTo>
                    <a:pt x="0" y="12907"/>
                  </a:lnTo>
                  <a:lnTo>
                    <a:pt x="1857" y="16229"/>
                  </a:lnTo>
                  <a:lnTo>
                    <a:pt x="25063" y="3335"/>
                  </a:lnTo>
                  <a:lnTo>
                    <a:pt x="23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209750" y="4752500"/>
              <a:ext cx="153600" cy="125925"/>
            </a:xfrm>
            <a:custGeom>
              <a:avLst/>
              <a:gdLst/>
              <a:ahLst/>
              <a:cxnLst/>
              <a:rect l="l" t="t" r="r" b="b"/>
              <a:pathLst>
                <a:path w="6144" h="5037" extrusionOk="0">
                  <a:moveTo>
                    <a:pt x="4846" y="0"/>
                  </a:moveTo>
                  <a:lnTo>
                    <a:pt x="0" y="2691"/>
                  </a:lnTo>
                  <a:lnTo>
                    <a:pt x="1310" y="5037"/>
                  </a:lnTo>
                  <a:lnTo>
                    <a:pt x="6144" y="2358"/>
                  </a:lnTo>
                  <a:lnTo>
                    <a:pt x="4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539850" y="4476875"/>
              <a:ext cx="238725" cy="132475"/>
            </a:xfrm>
            <a:custGeom>
              <a:avLst/>
              <a:gdLst/>
              <a:ahLst/>
              <a:cxnLst/>
              <a:rect l="l" t="t" r="r" b="b"/>
              <a:pathLst>
                <a:path w="9549" h="5299" fill="none" extrusionOk="0">
                  <a:moveTo>
                    <a:pt x="0" y="5299"/>
                  </a:moveTo>
                  <a:lnTo>
                    <a:pt x="9549" y="0"/>
                  </a:lnTo>
                </a:path>
              </a:pathLst>
            </a:custGeom>
            <a:solidFill>
              <a:schemeClr val="lt1"/>
            </a:solidFill>
            <a:ln w="7450" cap="rnd"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552650" y="4499200"/>
              <a:ext cx="238150" cy="132475"/>
            </a:xfrm>
            <a:custGeom>
              <a:avLst/>
              <a:gdLst/>
              <a:ahLst/>
              <a:cxnLst/>
              <a:rect l="l" t="t" r="r" b="b"/>
              <a:pathLst>
                <a:path w="9526" h="5299" fill="none" extrusionOk="0">
                  <a:moveTo>
                    <a:pt x="0" y="5299"/>
                  </a:moveTo>
                  <a:lnTo>
                    <a:pt x="9525" y="0"/>
                  </a:lnTo>
                </a:path>
              </a:pathLst>
            </a:custGeom>
            <a:solidFill>
              <a:schemeClr val="lt1"/>
            </a:solidFill>
            <a:ln w="7450" cap="rnd"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564850" y="4521825"/>
              <a:ext cx="238750" cy="132775"/>
            </a:xfrm>
            <a:custGeom>
              <a:avLst/>
              <a:gdLst/>
              <a:ahLst/>
              <a:cxnLst/>
              <a:rect l="l" t="t" r="r" b="b"/>
              <a:pathLst>
                <a:path w="9550" h="5311" fill="none" extrusionOk="0">
                  <a:moveTo>
                    <a:pt x="0" y="5310"/>
                  </a:moveTo>
                  <a:lnTo>
                    <a:pt x="9549" y="0"/>
                  </a:lnTo>
                </a:path>
              </a:pathLst>
            </a:custGeom>
            <a:solidFill>
              <a:schemeClr val="lt1"/>
            </a:solidFill>
            <a:ln w="7450" cap="rnd"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577650" y="4544150"/>
              <a:ext cx="238150" cy="132775"/>
            </a:xfrm>
            <a:custGeom>
              <a:avLst/>
              <a:gdLst/>
              <a:ahLst/>
              <a:cxnLst/>
              <a:rect l="l" t="t" r="r" b="b"/>
              <a:pathLst>
                <a:path w="9526" h="5311" fill="none" extrusionOk="0">
                  <a:moveTo>
                    <a:pt x="0" y="5310"/>
                  </a:moveTo>
                  <a:lnTo>
                    <a:pt x="9525" y="0"/>
                  </a:lnTo>
                </a:path>
              </a:pathLst>
            </a:custGeom>
            <a:solidFill>
              <a:schemeClr val="lt1"/>
            </a:solidFill>
            <a:ln w="7450" cap="rnd"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035025" y="4373000"/>
              <a:ext cx="238450" cy="132775"/>
            </a:xfrm>
            <a:custGeom>
              <a:avLst/>
              <a:gdLst/>
              <a:ahLst/>
              <a:cxnLst/>
              <a:rect l="l" t="t" r="r" b="b"/>
              <a:pathLst>
                <a:path w="9538" h="5311" fill="none" extrusionOk="0">
                  <a:moveTo>
                    <a:pt x="0" y="5310"/>
                  </a:moveTo>
                  <a:lnTo>
                    <a:pt x="9537" y="0"/>
                  </a:lnTo>
                </a:path>
              </a:pathLst>
            </a:custGeom>
            <a:solidFill>
              <a:schemeClr val="lt1"/>
            </a:solidFill>
            <a:ln w="7450" cap="rnd"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8161104" y="368490"/>
            <a:ext cx="559628" cy="509568"/>
            <a:chOff x="6188250" y="1349550"/>
            <a:chExt cx="539400" cy="491150"/>
          </a:xfrm>
        </p:grpSpPr>
        <p:sp>
          <p:nvSpPr>
            <p:cNvPr id="47" name="Google Shape;47;p2"/>
            <p:cNvSpPr/>
            <p:nvPr/>
          </p:nvSpPr>
          <p:spPr>
            <a:xfrm>
              <a:off x="6188250" y="1349550"/>
              <a:ext cx="539400" cy="491150"/>
            </a:xfrm>
            <a:custGeom>
              <a:avLst/>
              <a:gdLst/>
              <a:ahLst/>
              <a:cxnLst/>
              <a:rect l="l" t="t" r="r" b="b"/>
              <a:pathLst>
                <a:path w="21576" h="19646" extrusionOk="0">
                  <a:moveTo>
                    <a:pt x="10788" y="1"/>
                  </a:moveTo>
                  <a:cubicBezTo>
                    <a:pt x="8276" y="1"/>
                    <a:pt x="5764" y="959"/>
                    <a:pt x="3847" y="2876"/>
                  </a:cubicBezTo>
                  <a:cubicBezTo>
                    <a:pt x="1" y="6710"/>
                    <a:pt x="1" y="12925"/>
                    <a:pt x="3847" y="16770"/>
                  </a:cubicBezTo>
                  <a:cubicBezTo>
                    <a:pt x="5764" y="18687"/>
                    <a:pt x="8276" y="19646"/>
                    <a:pt x="10788" y="19646"/>
                  </a:cubicBezTo>
                  <a:cubicBezTo>
                    <a:pt x="13300" y="19646"/>
                    <a:pt x="15812" y="18687"/>
                    <a:pt x="17729" y="16770"/>
                  </a:cubicBezTo>
                  <a:cubicBezTo>
                    <a:pt x="21575" y="12925"/>
                    <a:pt x="21575" y="6710"/>
                    <a:pt x="17729" y="2876"/>
                  </a:cubicBezTo>
                  <a:cubicBezTo>
                    <a:pt x="15812" y="959"/>
                    <a:pt x="13300" y="1"/>
                    <a:pt x="10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206725" y="1366375"/>
              <a:ext cx="502450" cy="457525"/>
            </a:xfrm>
            <a:custGeom>
              <a:avLst/>
              <a:gdLst/>
              <a:ahLst/>
              <a:cxnLst/>
              <a:rect l="l" t="t" r="r" b="b"/>
              <a:pathLst>
                <a:path w="20098" h="18301" extrusionOk="0">
                  <a:moveTo>
                    <a:pt x="10049" y="0"/>
                  </a:moveTo>
                  <a:cubicBezTo>
                    <a:pt x="7706" y="0"/>
                    <a:pt x="5364" y="893"/>
                    <a:pt x="3572" y="2679"/>
                  </a:cubicBezTo>
                  <a:cubicBezTo>
                    <a:pt x="0" y="6251"/>
                    <a:pt x="0" y="12049"/>
                    <a:pt x="3572" y="15621"/>
                  </a:cubicBezTo>
                  <a:cubicBezTo>
                    <a:pt x="5364" y="17407"/>
                    <a:pt x="7706" y="18300"/>
                    <a:pt x="10049" y="18300"/>
                  </a:cubicBezTo>
                  <a:cubicBezTo>
                    <a:pt x="12392" y="18300"/>
                    <a:pt x="14734" y="17407"/>
                    <a:pt x="16526" y="15621"/>
                  </a:cubicBezTo>
                  <a:cubicBezTo>
                    <a:pt x="20098" y="12049"/>
                    <a:pt x="20098" y="6251"/>
                    <a:pt x="16526" y="2679"/>
                  </a:cubicBezTo>
                  <a:cubicBezTo>
                    <a:pt x="14734" y="893"/>
                    <a:pt x="12392"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250175" y="1405650"/>
              <a:ext cx="415550" cy="378875"/>
            </a:xfrm>
            <a:custGeom>
              <a:avLst/>
              <a:gdLst/>
              <a:ahLst/>
              <a:cxnLst/>
              <a:rect l="l" t="t" r="r" b="b"/>
              <a:pathLst>
                <a:path w="16622" h="15155" extrusionOk="0">
                  <a:moveTo>
                    <a:pt x="8311" y="1"/>
                  </a:moveTo>
                  <a:cubicBezTo>
                    <a:pt x="6373" y="1"/>
                    <a:pt x="4436" y="739"/>
                    <a:pt x="2953" y="2215"/>
                  </a:cubicBezTo>
                  <a:cubicBezTo>
                    <a:pt x="0" y="5180"/>
                    <a:pt x="0" y="9978"/>
                    <a:pt x="2953" y="12931"/>
                  </a:cubicBezTo>
                  <a:cubicBezTo>
                    <a:pt x="4436" y="14413"/>
                    <a:pt x="6373" y="15155"/>
                    <a:pt x="8311" y="15155"/>
                  </a:cubicBezTo>
                  <a:cubicBezTo>
                    <a:pt x="10249" y="15155"/>
                    <a:pt x="12187" y="14413"/>
                    <a:pt x="13669" y="12931"/>
                  </a:cubicBezTo>
                  <a:cubicBezTo>
                    <a:pt x="16622" y="9978"/>
                    <a:pt x="16622" y="5180"/>
                    <a:pt x="13669" y="2215"/>
                  </a:cubicBezTo>
                  <a:cubicBezTo>
                    <a:pt x="12187" y="739"/>
                    <a:pt x="10249" y="1"/>
                    <a:pt x="8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6353750" y="1753025"/>
              <a:ext cx="98250" cy="31275"/>
            </a:xfrm>
            <a:custGeom>
              <a:avLst/>
              <a:gdLst/>
              <a:ahLst/>
              <a:cxnLst/>
              <a:rect l="l" t="t" r="r" b="b"/>
              <a:pathLst>
                <a:path w="3930" h="1251" fill="none" extrusionOk="0">
                  <a:moveTo>
                    <a:pt x="3930" y="1251"/>
                  </a:moveTo>
                  <a:cubicBezTo>
                    <a:pt x="2477" y="1203"/>
                    <a:pt x="1132" y="751"/>
                    <a:pt x="1" y="0"/>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519850" y="1493775"/>
              <a:ext cx="128600" cy="280100"/>
            </a:xfrm>
            <a:custGeom>
              <a:avLst/>
              <a:gdLst/>
              <a:ahLst/>
              <a:cxnLst/>
              <a:rect l="l" t="t" r="r" b="b"/>
              <a:pathLst>
                <a:path w="5144" h="11204" fill="none" extrusionOk="0">
                  <a:moveTo>
                    <a:pt x="3930" y="0"/>
                  </a:moveTo>
                  <a:cubicBezTo>
                    <a:pt x="4715" y="1238"/>
                    <a:pt x="5144" y="2703"/>
                    <a:pt x="5084" y="4286"/>
                  </a:cubicBezTo>
                  <a:cubicBezTo>
                    <a:pt x="4989" y="7513"/>
                    <a:pt x="2870" y="10204"/>
                    <a:pt x="1" y="11204"/>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344825" y="1474225"/>
              <a:ext cx="189925" cy="219325"/>
            </a:xfrm>
            <a:custGeom>
              <a:avLst/>
              <a:gdLst/>
              <a:ahLst/>
              <a:cxnLst/>
              <a:rect l="l" t="t" r="r" b="b"/>
              <a:pathLst>
                <a:path w="7597" h="8773" extrusionOk="0">
                  <a:moveTo>
                    <a:pt x="4875" y="1"/>
                  </a:moveTo>
                  <a:cubicBezTo>
                    <a:pt x="4337" y="1"/>
                    <a:pt x="3835" y="133"/>
                    <a:pt x="3370" y="401"/>
                  </a:cubicBezTo>
                  <a:cubicBezTo>
                    <a:pt x="2668" y="794"/>
                    <a:pt x="2132" y="1461"/>
                    <a:pt x="1763" y="2366"/>
                  </a:cubicBezTo>
                  <a:lnTo>
                    <a:pt x="894" y="2163"/>
                  </a:lnTo>
                  <a:lnTo>
                    <a:pt x="429" y="2770"/>
                  </a:lnTo>
                  <a:lnTo>
                    <a:pt x="1513" y="3032"/>
                  </a:lnTo>
                  <a:cubicBezTo>
                    <a:pt x="1489" y="3116"/>
                    <a:pt x="1465" y="3199"/>
                    <a:pt x="1441" y="3294"/>
                  </a:cubicBezTo>
                  <a:lnTo>
                    <a:pt x="1358" y="3616"/>
                  </a:lnTo>
                  <a:lnTo>
                    <a:pt x="1287" y="3925"/>
                  </a:lnTo>
                  <a:cubicBezTo>
                    <a:pt x="1275" y="4009"/>
                    <a:pt x="1251" y="4092"/>
                    <a:pt x="1239" y="4175"/>
                  </a:cubicBezTo>
                  <a:lnTo>
                    <a:pt x="465" y="3997"/>
                  </a:lnTo>
                  <a:lnTo>
                    <a:pt x="1" y="4604"/>
                  </a:lnTo>
                  <a:lnTo>
                    <a:pt x="1167" y="4878"/>
                  </a:lnTo>
                  <a:cubicBezTo>
                    <a:pt x="1084" y="5878"/>
                    <a:pt x="1275" y="6700"/>
                    <a:pt x="1715" y="7378"/>
                  </a:cubicBezTo>
                  <a:cubicBezTo>
                    <a:pt x="2156" y="8045"/>
                    <a:pt x="2822" y="8485"/>
                    <a:pt x="3692" y="8700"/>
                  </a:cubicBezTo>
                  <a:cubicBezTo>
                    <a:pt x="3900" y="8748"/>
                    <a:pt x="4112" y="8773"/>
                    <a:pt x="4326" y="8773"/>
                  </a:cubicBezTo>
                  <a:cubicBezTo>
                    <a:pt x="4479" y="8773"/>
                    <a:pt x="4633" y="8760"/>
                    <a:pt x="4787" y="8735"/>
                  </a:cubicBezTo>
                  <a:cubicBezTo>
                    <a:pt x="5156" y="8688"/>
                    <a:pt x="5549" y="8569"/>
                    <a:pt x="5942" y="8378"/>
                  </a:cubicBezTo>
                  <a:lnTo>
                    <a:pt x="6216" y="7211"/>
                  </a:lnTo>
                  <a:lnTo>
                    <a:pt x="6216" y="7211"/>
                  </a:lnTo>
                  <a:cubicBezTo>
                    <a:pt x="5787" y="7521"/>
                    <a:pt x="5394" y="7723"/>
                    <a:pt x="5037" y="7807"/>
                  </a:cubicBezTo>
                  <a:cubicBezTo>
                    <a:pt x="4859" y="7856"/>
                    <a:pt x="4674" y="7880"/>
                    <a:pt x="4486" y="7880"/>
                  </a:cubicBezTo>
                  <a:cubicBezTo>
                    <a:pt x="4310" y="7880"/>
                    <a:pt x="4132" y="7859"/>
                    <a:pt x="3954" y="7819"/>
                  </a:cubicBezTo>
                  <a:cubicBezTo>
                    <a:pt x="3370" y="7676"/>
                    <a:pt x="2941" y="7378"/>
                    <a:pt x="2656" y="6914"/>
                  </a:cubicBezTo>
                  <a:cubicBezTo>
                    <a:pt x="2370" y="6461"/>
                    <a:pt x="2251" y="5866"/>
                    <a:pt x="2299" y="5152"/>
                  </a:cubicBezTo>
                  <a:lnTo>
                    <a:pt x="2299" y="5152"/>
                  </a:lnTo>
                  <a:lnTo>
                    <a:pt x="4370" y="5640"/>
                  </a:lnTo>
                  <a:lnTo>
                    <a:pt x="4835" y="5033"/>
                  </a:lnTo>
                  <a:lnTo>
                    <a:pt x="2370" y="4449"/>
                  </a:lnTo>
                  <a:cubicBezTo>
                    <a:pt x="2382" y="4354"/>
                    <a:pt x="2394" y="4271"/>
                    <a:pt x="2406" y="4175"/>
                  </a:cubicBezTo>
                  <a:lnTo>
                    <a:pt x="2489" y="3878"/>
                  </a:lnTo>
                  <a:lnTo>
                    <a:pt x="2560" y="3556"/>
                  </a:lnTo>
                  <a:cubicBezTo>
                    <a:pt x="2584" y="3473"/>
                    <a:pt x="2608" y="3390"/>
                    <a:pt x="2632" y="3294"/>
                  </a:cubicBezTo>
                  <a:lnTo>
                    <a:pt x="5620" y="4009"/>
                  </a:lnTo>
                  <a:lnTo>
                    <a:pt x="6085" y="3390"/>
                  </a:lnTo>
                  <a:lnTo>
                    <a:pt x="2894" y="2640"/>
                  </a:lnTo>
                  <a:cubicBezTo>
                    <a:pt x="3168" y="1973"/>
                    <a:pt x="3537" y="1497"/>
                    <a:pt x="4001" y="1223"/>
                  </a:cubicBezTo>
                  <a:cubicBezTo>
                    <a:pt x="4311" y="1032"/>
                    <a:pt x="4641" y="937"/>
                    <a:pt x="5000" y="937"/>
                  </a:cubicBezTo>
                  <a:cubicBezTo>
                    <a:pt x="5180" y="937"/>
                    <a:pt x="5366" y="961"/>
                    <a:pt x="5561" y="1008"/>
                  </a:cubicBezTo>
                  <a:cubicBezTo>
                    <a:pt x="5942" y="1092"/>
                    <a:pt x="6263" y="1258"/>
                    <a:pt x="6537" y="1497"/>
                  </a:cubicBezTo>
                  <a:cubicBezTo>
                    <a:pt x="6811" y="1735"/>
                    <a:pt x="7073" y="2092"/>
                    <a:pt x="7311" y="2556"/>
                  </a:cubicBezTo>
                  <a:lnTo>
                    <a:pt x="7597" y="1377"/>
                  </a:lnTo>
                  <a:cubicBezTo>
                    <a:pt x="7335" y="1044"/>
                    <a:pt x="7049" y="770"/>
                    <a:pt x="6740" y="556"/>
                  </a:cubicBezTo>
                  <a:cubicBezTo>
                    <a:pt x="6430" y="342"/>
                    <a:pt x="6097" y="187"/>
                    <a:pt x="5728" y="103"/>
                  </a:cubicBezTo>
                  <a:cubicBezTo>
                    <a:pt x="5434" y="35"/>
                    <a:pt x="5150" y="1"/>
                    <a:pt x="4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a:off x="6783750" y="4378263"/>
            <a:ext cx="559600" cy="559600"/>
            <a:chOff x="6905625" y="3039500"/>
            <a:chExt cx="559600" cy="559600"/>
          </a:xfrm>
        </p:grpSpPr>
        <p:sp>
          <p:nvSpPr>
            <p:cNvPr id="54" name="Google Shape;54;p2"/>
            <p:cNvSpPr/>
            <p:nvPr/>
          </p:nvSpPr>
          <p:spPr>
            <a:xfrm>
              <a:off x="6905625" y="3039500"/>
              <a:ext cx="559600" cy="559600"/>
            </a:xfrm>
            <a:custGeom>
              <a:avLst/>
              <a:gdLst/>
              <a:ahLst/>
              <a:cxnLst/>
              <a:rect l="l" t="t" r="r" b="b"/>
              <a:pathLst>
                <a:path w="22384" h="22384" extrusionOk="0">
                  <a:moveTo>
                    <a:pt x="11192" y="0"/>
                  </a:moveTo>
                  <a:cubicBezTo>
                    <a:pt x="5013" y="0"/>
                    <a:pt x="0" y="5013"/>
                    <a:pt x="0" y="11192"/>
                  </a:cubicBezTo>
                  <a:cubicBezTo>
                    <a:pt x="0" y="17383"/>
                    <a:pt x="5013" y="22384"/>
                    <a:pt x="11192" y="22384"/>
                  </a:cubicBezTo>
                  <a:cubicBezTo>
                    <a:pt x="17371" y="22384"/>
                    <a:pt x="22384" y="17383"/>
                    <a:pt x="22384" y="11192"/>
                  </a:cubicBezTo>
                  <a:cubicBezTo>
                    <a:pt x="22384" y="5013"/>
                    <a:pt x="17371" y="0"/>
                    <a:pt x="11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924675" y="3058550"/>
              <a:ext cx="521500" cy="521800"/>
            </a:xfrm>
            <a:custGeom>
              <a:avLst/>
              <a:gdLst/>
              <a:ahLst/>
              <a:cxnLst/>
              <a:rect l="l" t="t" r="r" b="b"/>
              <a:pathLst>
                <a:path w="20860" h="20872" extrusionOk="0">
                  <a:moveTo>
                    <a:pt x="10430" y="0"/>
                  </a:moveTo>
                  <a:cubicBezTo>
                    <a:pt x="4667" y="0"/>
                    <a:pt x="0" y="4679"/>
                    <a:pt x="0" y="10430"/>
                  </a:cubicBezTo>
                  <a:cubicBezTo>
                    <a:pt x="0" y="16193"/>
                    <a:pt x="4667" y="20872"/>
                    <a:pt x="10430" y="20872"/>
                  </a:cubicBezTo>
                  <a:cubicBezTo>
                    <a:pt x="16193" y="20872"/>
                    <a:pt x="20860" y="16193"/>
                    <a:pt x="20860" y="10430"/>
                  </a:cubicBezTo>
                  <a:cubicBezTo>
                    <a:pt x="20860" y="4679"/>
                    <a:pt x="16193" y="0"/>
                    <a:pt x="10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940725" y="3103975"/>
              <a:ext cx="489375" cy="431825"/>
            </a:xfrm>
            <a:custGeom>
              <a:avLst/>
              <a:gdLst/>
              <a:ahLst/>
              <a:cxnLst/>
              <a:rect l="l" t="t" r="r" b="b"/>
              <a:pathLst>
                <a:path w="19575" h="17273" extrusionOk="0">
                  <a:moveTo>
                    <a:pt x="9798" y="1"/>
                  </a:moveTo>
                  <a:cubicBezTo>
                    <a:pt x="6375" y="1"/>
                    <a:pt x="3138" y="2046"/>
                    <a:pt x="1787" y="5410"/>
                  </a:cubicBezTo>
                  <a:cubicBezTo>
                    <a:pt x="1" y="9839"/>
                    <a:pt x="2156" y="14864"/>
                    <a:pt x="6573" y="16650"/>
                  </a:cubicBezTo>
                  <a:cubicBezTo>
                    <a:pt x="7629" y="17072"/>
                    <a:pt x="8718" y="17273"/>
                    <a:pt x="9788" y="17273"/>
                  </a:cubicBezTo>
                  <a:cubicBezTo>
                    <a:pt x="13212" y="17273"/>
                    <a:pt x="16449" y="15225"/>
                    <a:pt x="17801" y="11852"/>
                  </a:cubicBezTo>
                  <a:cubicBezTo>
                    <a:pt x="19575" y="7434"/>
                    <a:pt x="17432" y="2398"/>
                    <a:pt x="13014" y="624"/>
                  </a:cubicBezTo>
                  <a:cubicBezTo>
                    <a:pt x="11959" y="201"/>
                    <a:pt x="10869" y="1"/>
                    <a:pt x="9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026175" y="3465425"/>
              <a:ext cx="100025" cy="61650"/>
            </a:xfrm>
            <a:custGeom>
              <a:avLst/>
              <a:gdLst/>
              <a:ahLst/>
              <a:cxnLst/>
              <a:rect l="l" t="t" r="r" b="b"/>
              <a:pathLst>
                <a:path w="4001" h="2466" fill="none" extrusionOk="0">
                  <a:moveTo>
                    <a:pt x="4001" y="2466"/>
                  </a:moveTo>
                  <a:cubicBezTo>
                    <a:pt x="2417" y="2001"/>
                    <a:pt x="1048" y="1132"/>
                    <a:pt x="0" y="1"/>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204450" y="3252025"/>
              <a:ext cx="200950" cy="282500"/>
            </a:xfrm>
            <a:custGeom>
              <a:avLst/>
              <a:gdLst/>
              <a:ahLst/>
              <a:cxnLst/>
              <a:rect l="l" t="t" r="r" b="b"/>
              <a:pathLst>
                <a:path w="8038" h="11300" fill="none" extrusionOk="0">
                  <a:moveTo>
                    <a:pt x="7442" y="0"/>
                  </a:moveTo>
                  <a:cubicBezTo>
                    <a:pt x="7966" y="1596"/>
                    <a:pt x="8038" y="3334"/>
                    <a:pt x="7549" y="5060"/>
                  </a:cubicBezTo>
                  <a:cubicBezTo>
                    <a:pt x="6537" y="8608"/>
                    <a:pt x="3454" y="11002"/>
                    <a:pt x="1" y="1129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101175" y="3180575"/>
              <a:ext cx="189625" cy="216425"/>
            </a:xfrm>
            <a:custGeom>
              <a:avLst/>
              <a:gdLst/>
              <a:ahLst/>
              <a:cxnLst/>
              <a:rect l="l" t="t" r="r" b="b"/>
              <a:pathLst>
                <a:path w="7585" h="8657" extrusionOk="0">
                  <a:moveTo>
                    <a:pt x="2191" y="1"/>
                  </a:moveTo>
                  <a:lnTo>
                    <a:pt x="2322" y="3525"/>
                  </a:lnTo>
                  <a:lnTo>
                    <a:pt x="2322" y="3525"/>
                  </a:lnTo>
                  <a:lnTo>
                    <a:pt x="1060" y="2906"/>
                  </a:lnTo>
                  <a:lnTo>
                    <a:pt x="774" y="3489"/>
                  </a:lnTo>
                  <a:lnTo>
                    <a:pt x="2346" y="4275"/>
                  </a:lnTo>
                  <a:lnTo>
                    <a:pt x="2382" y="5204"/>
                  </a:lnTo>
                  <a:lnTo>
                    <a:pt x="2263" y="5442"/>
                  </a:lnTo>
                  <a:lnTo>
                    <a:pt x="286" y="4466"/>
                  </a:lnTo>
                  <a:lnTo>
                    <a:pt x="0" y="5049"/>
                  </a:lnTo>
                  <a:lnTo>
                    <a:pt x="1977" y="6025"/>
                  </a:lnTo>
                  <a:lnTo>
                    <a:pt x="905" y="8192"/>
                  </a:lnTo>
                  <a:lnTo>
                    <a:pt x="1858" y="8657"/>
                  </a:lnTo>
                  <a:lnTo>
                    <a:pt x="2929" y="6502"/>
                  </a:lnTo>
                  <a:lnTo>
                    <a:pt x="4882" y="7478"/>
                  </a:lnTo>
                  <a:lnTo>
                    <a:pt x="5180" y="6894"/>
                  </a:lnTo>
                  <a:lnTo>
                    <a:pt x="3203" y="5918"/>
                  </a:lnTo>
                  <a:lnTo>
                    <a:pt x="3322" y="5668"/>
                  </a:lnTo>
                  <a:lnTo>
                    <a:pt x="4084" y="5132"/>
                  </a:lnTo>
                  <a:lnTo>
                    <a:pt x="5656" y="5918"/>
                  </a:lnTo>
                  <a:lnTo>
                    <a:pt x="5954" y="5335"/>
                  </a:lnTo>
                  <a:lnTo>
                    <a:pt x="4691" y="4704"/>
                  </a:lnTo>
                  <a:lnTo>
                    <a:pt x="7585" y="2680"/>
                  </a:lnTo>
                  <a:lnTo>
                    <a:pt x="6680" y="2227"/>
                  </a:lnTo>
                  <a:lnTo>
                    <a:pt x="3239" y="4656"/>
                  </a:lnTo>
                  <a:lnTo>
                    <a:pt x="3096" y="453"/>
                  </a:lnTo>
                  <a:lnTo>
                    <a:pt x="2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35"/>
        <p:cNvGrpSpPr/>
        <p:nvPr/>
      </p:nvGrpSpPr>
      <p:grpSpPr>
        <a:xfrm>
          <a:off x="0" y="0"/>
          <a:ext cx="0" cy="0"/>
          <a:chOff x="0" y="0"/>
          <a:chExt cx="0" cy="0"/>
        </a:xfrm>
      </p:grpSpPr>
      <p:sp>
        <p:nvSpPr>
          <p:cNvPr id="336" name="Google Shape;336;p14"/>
          <p:cNvSpPr txBox="1">
            <a:spLocks noGrp="1"/>
          </p:cNvSpPr>
          <p:nvPr>
            <p:ph type="title"/>
          </p:nvPr>
        </p:nvSpPr>
        <p:spPr>
          <a:xfrm>
            <a:off x="2819850" y="2975550"/>
            <a:ext cx="35043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37" name="Google Shape;337;p14"/>
          <p:cNvSpPr txBox="1">
            <a:spLocks noGrp="1"/>
          </p:cNvSpPr>
          <p:nvPr>
            <p:ph type="subTitle" idx="1"/>
          </p:nvPr>
        </p:nvSpPr>
        <p:spPr>
          <a:xfrm>
            <a:off x="2008050" y="1636050"/>
            <a:ext cx="5127900" cy="133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338" name="Google Shape;338;p14"/>
          <p:cNvGrpSpPr/>
          <p:nvPr/>
        </p:nvGrpSpPr>
        <p:grpSpPr>
          <a:xfrm>
            <a:off x="4237950" y="158438"/>
            <a:ext cx="704575" cy="762100"/>
            <a:chOff x="6484125" y="1121200"/>
            <a:chExt cx="704575" cy="762100"/>
          </a:xfrm>
        </p:grpSpPr>
        <p:sp>
          <p:nvSpPr>
            <p:cNvPr id="339" name="Google Shape;339;p14"/>
            <p:cNvSpPr/>
            <p:nvPr/>
          </p:nvSpPr>
          <p:spPr>
            <a:xfrm>
              <a:off x="6484125" y="1121200"/>
              <a:ext cx="704575" cy="762100"/>
            </a:xfrm>
            <a:custGeom>
              <a:avLst/>
              <a:gdLst/>
              <a:ahLst/>
              <a:cxnLst/>
              <a:rect l="l" t="t" r="r" b="b"/>
              <a:pathLst>
                <a:path w="28183" h="30484" extrusionOk="0">
                  <a:moveTo>
                    <a:pt x="14969" y="0"/>
                  </a:moveTo>
                  <a:cubicBezTo>
                    <a:pt x="14335" y="0"/>
                    <a:pt x="13783" y="378"/>
                    <a:pt x="13586" y="937"/>
                  </a:cubicBezTo>
                  <a:cubicBezTo>
                    <a:pt x="13562" y="1032"/>
                    <a:pt x="12967" y="2544"/>
                    <a:pt x="11216" y="4211"/>
                  </a:cubicBezTo>
                  <a:cubicBezTo>
                    <a:pt x="8823" y="6497"/>
                    <a:pt x="5490" y="7950"/>
                    <a:pt x="1299" y="8521"/>
                  </a:cubicBezTo>
                  <a:cubicBezTo>
                    <a:pt x="537" y="8617"/>
                    <a:pt x="1" y="9236"/>
                    <a:pt x="60" y="9926"/>
                  </a:cubicBezTo>
                  <a:cubicBezTo>
                    <a:pt x="72" y="10129"/>
                    <a:pt x="465" y="14725"/>
                    <a:pt x="2025" y="19499"/>
                  </a:cubicBezTo>
                  <a:cubicBezTo>
                    <a:pt x="2965" y="22368"/>
                    <a:pt x="4120" y="24726"/>
                    <a:pt x="5490" y="26476"/>
                  </a:cubicBezTo>
                  <a:cubicBezTo>
                    <a:pt x="7347" y="28845"/>
                    <a:pt x="9585" y="30191"/>
                    <a:pt x="12133" y="30441"/>
                  </a:cubicBezTo>
                  <a:cubicBezTo>
                    <a:pt x="12420" y="30469"/>
                    <a:pt x="12705" y="30483"/>
                    <a:pt x="12989" y="30483"/>
                  </a:cubicBezTo>
                  <a:cubicBezTo>
                    <a:pt x="15224" y="30483"/>
                    <a:pt x="17393" y="29612"/>
                    <a:pt x="19432" y="27869"/>
                  </a:cubicBezTo>
                  <a:cubicBezTo>
                    <a:pt x="21122" y="26405"/>
                    <a:pt x="22730" y="24333"/>
                    <a:pt x="24194" y="21702"/>
                  </a:cubicBezTo>
                  <a:cubicBezTo>
                    <a:pt x="26659" y="17308"/>
                    <a:pt x="27933" y="12891"/>
                    <a:pt x="27992" y="12700"/>
                  </a:cubicBezTo>
                  <a:cubicBezTo>
                    <a:pt x="28183" y="12010"/>
                    <a:pt x="27766" y="11307"/>
                    <a:pt x="27052" y="11057"/>
                  </a:cubicBezTo>
                  <a:cubicBezTo>
                    <a:pt x="23051" y="9676"/>
                    <a:pt x="20063" y="7605"/>
                    <a:pt x="18158" y="4902"/>
                  </a:cubicBezTo>
                  <a:cubicBezTo>
                    <a:pt x="16777" y="2937"/>
                    <a:pt x="16491" y="1318"/>
                    <a:pt x="16479" y="1223"/>
                  </a:cubicBezTo>
                  <a:cubicBezTo>
                    <a:pt x="16384" y="580"/>
                    <a:pt x="15836" y="80"/>
                    <a:pt x="15134" y="8"/>
                  </a:cubicBezTo>
                  <a:cubicBezTo>
                    <a:pt x="15078" y="3"/>
                    <a:pt x="15024" y="0"/>
                    <a:pt x="149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4"/>
            <p:cNvSpPr/>
            <p:nvPr/>
          </p:nvSpPr>
          <p:spPr>
            <a:xfrm>
              <a:off x="6549325" y="1208650"/>
              <a:ext cx="567950" cy="610350"/>
            </a:xfrm>
            <a:custGeom>
              <a:avLst/>
              <a:gdLst/>
              <a:ahLst/>
              <a:cxnLst/>
              <a:rect l="l" t="t" r="r" b="b"/>
              <a:pathLst>
                <a:path w="22718" h="24414" extrusionOk="0">
                  <a:moveTo>
                    <a:pt x="12117" y="0"/>
                  </a:moveTo>
                  <a:cubicBezTo>
                    <a:pt x="11950" y="0"/>
                    <a:pt x="11782" y="77"/>
                    <a:pt x="11680" y="237"/>
                  </a:cubicBezTo>
                  <a:cubicBezTo>
                    <a:pt x="10549" y="2083"/>
                    <a:pt x="7561" y="5583"/>
                    <a:pt x="667" y="6714"/>
                  </a:cubicBezTo>
                  <a:cubicBezTo>
                    <a:pt x="262" y="6774"/>
                    <a:pt x="0" y="7119"/>
                    <a:pt x="36" y="7476"/>
                  </a:cubicBezTo>
                  <a:cubicBezTo>
                    <a:pt x="393" y="10584"/>
                    <a:pt x="2358" y="23657"/>
                    <a:pt x="9763" y="24383"/>
                  </a:cubicBezTo>
                  <a:cubicBezTo>
                    <a:pt x="9973" y="24403"/>
                    <a:pt x="10180" y="24413"/>
                    <a:pt x="10385" y="24413"/>
                  </a:cubicBezTo>
                  <a:cubicBezTo>
                    <a:pt x="17419" y="24413"/>
                    <a:pt x="21661" y="12595"/>
                    <a:pt x="22598" y="9703"/>
                  </a:cubicBezTo>
                  <a:cubicBezTo>
                    <a:pt x="22717" y="9345"/>
                    <a:pt x="22515" y="8976"/>
                    <a:pt x="22146" y="8845"/>
                  </a:cubicBezTo>
                  <a:cubicBezTo>
                    <a:pt x="15609" y="6393"/>
                    <a:pt x="13347" y="2368"/>
                    <a:pt x="12597" y="332"/>
                  </a:cubicBezTo>
                  <a:cubicBezTo>
                    <a:pt x="12525" y="116"/>
                    <a:pt x="12322" y="0"/>
                    <a:pt x="12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4"/>
            <p:cNvSpPr/>
            <p:nvPr/>
          </p:nvSpPr>
          <p:spPr>
            <a:xfrm>
              <a:off x="6706175" y="1452225"/>
              <a:ext cx="222075" cy="220300"/>
            </a:xfrm>
            <a:custGeom>
              <a:avLst/>
              <a:gdLst/>
              <a:ahLst/>
              <a:cxnLst/>
              <a:rect l="l" t="t" r="r" b="b"/>
              <a:pathLst>
                <a:path w="8883" h="8812" extrusionOk="0">
                  <a:moveTo>
                    <a:pt x="4536" y="1"/>
                  </a:moveTo>
                  <a:cubicBezTo>
                    <a:pt x="2424" y="1"/>
                    <a:pt x="596" y="1604"/>
                    <a:pt x="394" y="3758"/>
                  </a:cubicBezTo>
                  <a:lnTo>
                    <a:pt x="37" y="7341"/>
                  </a:lnTo>
                  <a:cubicBezTo>
                    <a:pt x="1" y="7746"/>
                    <a:pt x="287" y="8091"/>
                    <a:pt x="691" y="8139"/>
                  </a:cubicBezTo>
                  <a:lnTo>
                    <a:pt x="7514" y="8806"/>
                  </a:lnTo>
                  <a:cubicBezTo>
                    <a:pt x="7543" y="8809"/>
                    <a:pt x="7573" y="8811"/>
                    <a:pt x="7602" y="8811"/>
                  </a:cubicBezTo>
                  <a:cubicBezTo>
                    <a:pt x="7969" y="8811"/>
                    <a:pt x="8277" y="8537"/>
                    <a:pt x="8299" y="8151"/>
                  </a:cubicBezTo>
                  <a:lnTo>
                    <a:pt x="8669" y="4567"/>
                  </a:lnTo>
                  <a:cubicBezTo>
                    <a:pt x="8883" y="2281"/>
                    <a:pt x="7216" y="245"/>
                    <a:pt x="4930" y="19"/>
                  </a:cubicBezTo>
                  <a:cubicBezTo>
                    <a:pt x="4798" y="7"/>
                    <a:pt x="4667" y="1"/>
                    <a:pt x="4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4"/>
            <p:cNvSpPr/>
            <p:nvPr/>
          </p:nvSpPr>
          <p:spPr>
            <a:xfrm>
              <a:off x="6755600" y="1361600"/>
              <a:ext cx="147950" cy="163450"/>
            </a:xfrm>
            <a:custGeom>
              <a:avLst/>
              <a:gdLst/>
              <a:ahLst/>
              <a:cxnLst/>
              <a:rect l="l" t="t" r="r" b="b"/>
              <a:pathLst>
                <a:path w="5918" h="6538" fill="none" extrusionOk="0">
                  <a:moveTo>
                    <a:pt x="5418" y="6537"/>
                  </a:moveTo>
                  <a:lnTo>
                    <a:pt x="5763" y="3132"/>
                  </a:lnTo>
                  <a:cubicBezTo>
                    <a:pt x="5918" y="1620"/>
                    <a:pt x="4810" y="298"/>
                    <a:pt x="3322" y="156"/>
                  </a:cubicBezTo>
                  <a:lnTo>
                    <a:pt x="3322" y="156"/>
                  </a:lnTo>
                  <a:cubicBezTo>
                    <a:pt x="1822" y="1"/>
                    <a:pt x="488" y="1108"/>
                    <a:pt x="346" y="2596"/>
                  </a:cubicBezTo>
                  <a:lnTo>
                    <a:pt x="0" y="6002"/>
                  </a:lnTo>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4"/>
            <p:cNvSpPr/>
            <p:nvPr/>
          </p:nvSpPr>
          <p:spPr>
            <a:xfrm>
              <a:off x="6789825" y="1530925"/>
              <a:ext cx="53300" cy="82850"/>
            </a:xfrm>
            <a:custGeom>
              <a:avLst/>
              <a:gdLst/>
              <a:ahLst/>
              <a:cxnLst/>
              <a:rect l="l" t="t" r="r" b="b"/>
              <a:pathLst>
                <a:path w="2132" h="3314" extrusionOk="0">
                  <a:moveTo>
                    <a:pt x="1217" y="0"/>
                  </a:moveTo>
                  <a:cubicBezTo>
                    <a:pt x="858" y="0"/>
                    <a:pt x="555" y="274"/>
                    <a:pt x="512" y="622"/>
                  </a:cubicBezTo>
                  <a:cubicBezTo>
                    <a:pt x="512" y="705"/>
                    <a:pt x="512" y="764"/>
                    <a:pt x="524" y="824"/>
                  </a:cubicBezTo>
                  <a:cubicBezTo>
                    <a:pt x="572" y="1086"/>
                    <a:pt x="477" y="1372"/>
                    <a:pt x="286" y="1562"/>
                  </a:cubicBezTo>
                  <a:cubicBezTo>
                    <a:pt x="120" y="1741"/>
                    <a:pt x="24" y="1979"/>
                    <a:pt x="24" y="2253"/>
                  </a:cubicBezTo>
                  <a:cubicBezTo>
                    <a:pt x="0" y="2765"/>
                    <a:pt x="393" y="3229"/>
                    <a:pt x="917" y="3300"/>
                  </a:cubicBezTo>
                  <a:cubicBezTo>
                    <a:pt x="973" y="3309"/>
                    <a:pt x="1029" y="3314"/>
                    <a:pt x="1083" y="3314"/>
                  </a:cubicBezTo>
                  <a:cubicBezTo>
                    <a:pt x="1609" y="3314"/>
                    <a:pt x="2054" y="2912"/>
                    <a:pt x="2108" y="2384"/>
                  </a:cubicBezTo>
                  <a:cubicBezTo>
                    <a:pt x="2132" y="2157"/>
                    <a:pt x="2072" y="1931"/>
                    <a:pt x="1965" y="1753"/>
                  </a:cubicBezTo>
                  <a:cubicBezTo>
                    <a:pt x="1822" y="1503"/>
                    <a:pt x="1763" y="1217"/>
                    <a:pt x="1870" y="955"/>
                  </a:cubicBezTo>
                  <a:cubicBezTo>
                    <a:pt x="1894" y="860"/>
                    <a:pt x="1929" y="764"/>
                    <a:pt x="1905" y="645"/>
                  </a:cubicBezTo>
                  <a:cubicBezTo>
                    <a:pt x="1894" y="324"/>
                    <a:pt x="1655" y="74"/>
                    <a:pt x="1358" y="14"/>
                  </a:cubicBezTo>
                  <a:cubicBezTo>
                    <a:pt x="1310" y="5"/>
                    <a:pt x="1263" y="0"/>
                    <a:pt x="1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14"/>
          <p:cNvGrpSpPr/>
          <p:nvPr/>
        </p:nvGrpSpPr>
        <p:grpSpPr>
          <a:xfrm>
            <a:off x="7132050" y="4483788"/>
            <a:ext cx="704575" cy="762100"/>
            <a:chOff x="6484125" y="1121200"/>
            <a:chExt cx="704575" cy="762100"/>
          </a:xfrm>
        </p:grpSpPr>
        <p:sp>
          <p:nvSpPr>
            <p:cNvPr id="345" name="Google Shape;345;p14"/>
            <p:cNvSpPr/>
            <p:nvPr/>
          </p:nvSpPr>
          <p:spPr>
            <a:xfrm>
              <a:off x="6484125" y="1121200"/>
              <a:ext cx="704575" cy="762100"/>
            </a:xfrm>
            <a:custGeom>
              <a:avLst/>
              <a:gdLst/>
              <a:ahLst/>
              <a:cxnLst/>
              <a:rect l="l" t="t" r="r" b="b"/>
              <a:pathLst>
                <a:path w="28183" h="30484" extrusionOk="0">
                  <a:moveTo>
                    <a:pt x="14969" y="0"/>
                  </a:moveTo>
                  <a:cubicBezTo>
                    <a:pt x="14335" y="0"/>
                    <a:pt x="13783" y="378"/>
                    <a:pt x="13586" y="937"/>
                  </a:cubicBezTo>
                  <a:cubicBezTo>
                    <a:pt x="13562" y="1032"/>
                    <a:pt x="12967" y="2544"/>
                    <a:pt x="11216" y="4211"/>
                  </a:cubicBezTo>
                  <a:cubicBezTo>
                    <a:pt x="8823" y="6497"/>
                    <a:pt x="5490" y="7950"/>
                    <a:pt x="1299" y="8521"/>
                  </a:cubicBezTo>
                  <a:cubicBezTo>
                    <a:pt x="537" y="8617"/>
                    <a:pt x="1" y="9236"/>
                    <a:pt x="60" y="9926"/>
                  </a:cubicBezTo>
                  <a:cubicBezTo>
                    <a:pt x="72" y="10129"/>
                    <a:pt x="465" y="14725"/>
                    <a:pt x="2025" y="19499"/>
                  </a:cubicBezTo>
                  <a:cubicBezTo>
                    <a:pt x="2965" y="22368"/>
                    <a:pt x="4120" y="24726"/>
                    <a:pt x="5490" y="26476"/>
                  </a:cubicBezTo>
                  <a:cubicBezTo>
                    <a:pt x="7347" y="28845"/>
                    <a:pt x="9585" y="30191"/>
                    <a:pt x="12133" y="30441"/>
                  </a:cubicBezTo>
                  <a:cubicBezTo>
                    <a:pt x="12420" y="30469"/>
                    <a:pt x="12705" y="30483"/>
                    <a:pt x="12989" y="30483"/>
                  </a:cubicBezTo>
                  <a:cubicBezTo>
                    <a:pt x="15224" y="30483"/>
                    <a:pt x="17393" y="29612"/>
                    <a:pt x="19432" y="27869"/>
                  </a:cubicBezTo>
                  <a:cubicBezTo>
                    <a:pt x="21122" y="26405"/>
                    <a:pt x="22730" y="24333"/>
                    <a:pt x="24194" y="21702"/>
                  </a:cubicBezTo>
                  <a:cubicBezTo>
                    <a:pt x="26659" y="17308"/>
                    <a:pt x="27933" y="12891"/>
                    <a:pt x="27992" y="12700"/>
                  </a:cubicBezTo>
                  <a:cubicBezTo>
                    <a:pt x="28183" y="12010"/>
                    <a:pt x="27766" y="11307"/>
                    <a:pt x="27052" y="11057"/>
                  </a:cubicBezTo>
                  <a:cubicBezTo>
                    <a:pt x="23051" y="9676"/>
                    <a:pt x="20063" y="7605"/>
                    <a:pt x="18158" y="4902"/>
                  </a:cubicBezTo>
                  <a:cubicBezTo>
                    <a:pt x="16777" y="2937"/>
                    <a:pt x="16491" y="1318"/>
                    <a:pt x="16479" y="1223"/>
                  </a:cubicBezTo>
                  <a:cubicBezTo>
                    <a:pt x="16384" y="580"/>
                    <a:pt x="15836" y="80"/>
                    <a:pt x="15134" y="8"/>
                  </a:cubicBezTo>
                  <a:cubicBezTo>
                    <a:pt x="15078" y="3"/>
                    <a:pt x="15024" y="0"/>
                    <a:pt x="149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4"/>
            <p:cNvSpPr/>
            <p:nvPr/>
          </p:nvSpPr>
          <p:spPr>
            <a:xfrm>
              <a:off x="6549325" y="1208650"/>
              <a:ext cx="567950" cy="610350"/>
            </a:xfrm>
            <a:custGeom>
              <a:avLst/>
              <a:gdLst/>
              <a:ahLst/>
              <a:cxnLst/>
              <a:rect l="l" t="t" r="r" b="b"/>
              <a:pathLst>
                <a:path w="22718" h="24414" extrusionOk="0">
                  <a:moveTo>
                    <a:pt x="12117" y="0"/>
                  </a:moveTo>
                  <a:cubicBezTo>
                    <a:pt x="11950" y="0"/>
                    <a:pt x="11782" y="77"/>
                    <a:pt x="11680" y="237"/>
                  </a:cubicBezTo>
                  <a:cubicBezTo>
                    <a:pt x="10549" y="2083"/>
                    <a:pt x="7561" y="5583"/>
                    <a:pt x="667" y="6714"/>
                  </a:cubicBezTo>
                  <a:cubicBezTo>
                    <a:pt x="262" y="6774"/>
                    <a:pt x="0" y="7119"/>
                    <a:pt x="36" y="7476"/>
                  </a:cubicBezTo>
                  <a:cubicBezTo>
                    <a:pt x="393" y="10584"/>
                    <a:pt x="2358" y="23657"/>
                    <a:pt x="9763" y="24383"/>
                  </a:cubicBezTo>
                  <a:cubicBezTo>
                    <a:pt x="9973" y="24403"/>
                    <a:pt x="10180" y="24413"/>
                    <a:pt x="10385" y="24413"/>
                  </a:cubicBezTo>
                  <a:cubicBezTo>
                    <a:pt x="17419" y="24413"/>
                    <a:pt x="21661" y="12595"/>
                    <a:pt x="22598" y="9703"/>
                  </a:cubicBezTo>
                  <a:cubicBezTo>
                    <a:pt x="22717" y="9345"/>
                    <a:pt x="22515" y="8976"/>
                    <a:pt x="22146" y="8845"/>
                  </a:cubicBezTo>
                  <a:cubicBezTo>
                    <a:pt x="15609" y="6393"/>
                    <a:pt x="13347" y="2368"/>
                    <a:pt x="12597" y="332"/>
                  </a:cubicBezTo>
                  <a:cubicBezTo>
                    <a:pt x="12525" y="116"/>
                    <a:pt x="12322" y="0"/>
                    <a:pt x="12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4"/>
            <p:cNvSpPr/>
            <p:nvPr/>
          </p:nvSpPr>
          <p:spPr>
            <a:xfrm>
              <a:off x="6706175" y="1452225"/>
              <a:ext cx="222075" cy="220300"/>
            </a:xfrm>
            <a:custGeom>
              <a:avLst/>
              <a:gdLst/>
              <a:ahLst/>
              <a:cxnLst/>
              <a:rect l="l" t="t" r="r" b="b"/>
              <a:pathLst>
                <a:path w="8883" h="8812" extrusionOk="0">
                  <a:moveTo>
                    <a:pt x="4536" y="1"/>
                  </a:moveTo>
                  <a:cubicBezTo>
                    <a:pt x="2424" y="1"/>
                    <a:pt x="596" y="1604"/>
                    <a:pt x="394" y="3758"/>
                  </a:cubicBezTo>
                  <a:lnTo>
                    <a:pt x="37" y="7341"/>
                  </a:lnTo>
                  <a:cubicBezTo>
                    <a:pt x="1" y="7746"/>
                    <a:pt x="287" y="8091"/>
                    <a:pt x="691" y="8139"/>
                  </a:cubicBezTo>
                  <a:lnTo>
                    <a:pt x="7514" y="8806"/>
                  </a:lnTo>
                  <a:cubicBezTo>
                    <a:pt x="7543" y="8809"/>
                    <a:pt x="7573" y="8811"/>
                    <a:pt x="7602" y="8811"/>
                  </a:cubicBezTo>
                  <a:cubicBezTo>
                    <a:pt x="7969" y="8811"/>
                    <a:pt x="8277" y="8537"/>
                    <a:pt x="8299" y="8151"/>
                  </a:cubicBezTo>
                  <a:lnTo>
                    <a:pt x="8669" y="4567"/>
                  </a:lnTo>
                  <a:cubicBezTo>
                    <a:pt x="8883" y="2281"/>
                    <a:pt x="7216" y="245"/>
                    <a:pt x="4930" y="19"/>
                  </a:cubicBezTo>
                  <a:cubicBezTo>
                    <a:pt x="4798" y="7"/>
                    <a:pt x="4667" y="1"/>
                    <a:pt x="4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a:off x="6755600" y="1361600"/>
              <a:ext cx="147950" cy="163450"/>
            </a:xfrm>
            <a:custGeom>
              <a:avLst/>
              <a:gdLst/>
              <a:ahLst/>
              <a:cxnLst/>
              <a:rect l="l" t="t" r="r" b="b"/>
              <a:pathLst>
                <a:path w="5918" h="6538" fill="none" extrusionOk="0">
                  <a:moveTo>
                    <a:pt x="5418" y="6537"/>
                  </a:moveTo>
                  <a:lnTo>
                    <a:pt x="5763" y="3132"/>
                  </a:lnTo>
                  <a:cubicBezTo>
                    <a:pt x="5918" y="1620"/>
                    <a:pt x="4810" y="298"/>
                    <a:pt x="3322" y="156"/>
                  </a:cubicBezTo>
                  <a:lnTo>
                    <a:pt x="3322" y="156"/>
                  </a:lnTo>
                  <a:cubicBezTo>
                    <a:pt x="1822" y="1"/>
                    <a:pt x="488" y="1108"/>
                    <a:pt x="346" y="2596"/>
                  </a:cubicBezTo>
                  <a:lnTo>
                    <a:pt x="0" y="6002"/>
                  </a:lnTo>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4"/>
            <p:cNvSpPr/>
            <p:nvPr/>
          </p:nvSpPr>
          <p:spPr>
            <a:xfrm>
              <a:off x="6789825" y="1530925"/>
              <a:ext cx="53300" cy="82850"/>
            </a:xfrm>
            <a:custGeom>
              <a:avLst/>
              <a:gdLst/>
              <a:ahLst/>
              <a:cxnLst/>
              <a:rect l="l" t="t" r="r" b="b"/>
              <a:pathLst>
                <a:path w="2132" h="3314" extrusionOk="0">
                  <a:moveTo>
                    <a:pt x="1217" y="0"/>
                  </a:moveTo>
                  <a:cubicBezTo>
                    <a:pt x="858" y="0"/>
                    <a:pt x="555" y="274"/>
                    <a:pt x="512" y="622"/>
                  </a:cubicBezTo>
                  <a:cubicBezTo>
                    <a:pt x="512" y="705"/>
                    <a:pt x="512" y="764"/>
                    <a:pt x="524" y="824"/>
                  </a:cubicBezTo>
                  <a:cubicBezTo>
                    <a:pt x="572" y="1086"/>
                    <a:pt x="477" y="1372"/>
                    <a:pt x="286" y="1562"/>
                  </a:cubicBezTo>
                  <a:cubicBezTo>
                    <a:pt x="120" y="1741"/>
                    <a:pt x="24" y="1979"/>
                    <a:pt x="24" y="2253"/>
                  </a:cubicBezTo>
                  <a:cubicBezTo>
                    <a:pt x="0" y="2765"/>
                    <a:pt x="393" y="3229"/>
                    <a:pt x="917" y="3300"/>
                  </a:cubicBezTo>
                  <a:cubicBezTo>
                    <a:pt x="973" y="3309"/>
                    <a:pt x="1029" y="3314"/>
                    <a:pt x="1083" y="3314"/>
                  </a:cubicBezTo>
                  <a:cubicBezTo>
                    <a:pt x="1609" y="3314"/>
                    <a:pt x="2054" y="2912"/>
                    <a:pt x="2108" y="2384"/>
                  </a:cubicBezTo>
                  <a:cubicBezTo>
                    <a:pt x="2132" y="2157"/>
                    <a:pt x="2072" y="1931"/>
                    <a:pt x="1965" y="1753"/>
                  </a:cubicBezTo>
                  <a:cubicBezTo>
                    <a:pt x="1822" y="1503"/>
                    <a:pt x="1763" y="1217"/>
                    <a:pt x="1870" y="955"/>
                  </a:cubicBezTo>
                  <a:cubicBezTo>
                    <a:pt x="1894" y="860"/>
                    <a:pt x="1929" y="764"/>
                    <a:pt x="1905" y="645"/>
                  </a:cubicBezTo>
                  <a:cubicBezTo>
                    <a:pt x="1894" y="324"/>
                    <a:pt x="1655" y="74"/>
                    <a:pt x="1358" y="14"/>
                  </a:cubicBezTo>
                  <a:cubicBezTo>
                    <a:pt x="1310" y="5"/>
                    <a:pt x="1263" y="0"/>
                    <a:pt x="1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14"/>
          <p:cNvSpPr/>
          <p:nvPr/>
        </p:nvSpPr>
        <p:spPr>
          <a:xfrm>
            <a:off x="2281575" y="415297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4"/>
          <p:cNvSpPr/>
          <p:nvPr/>
        </p:nvSpPr>
        <p:spPr>
          <a:xfrm>
            <a:off x="2693438" y="470782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14"/>
          <p:cNvGrpSpPr/>
          <p:nvPr/>
        </p:nvGrpSpPr>
        <p:grpSpPr>
          <a:xfrm flipH="1">
            <a:off x="2457538" y="4542050"/>
            <a:ext cx="1099850" cy="1546350"/>
            <a:chOff x="3790650" y="352550"/>
            <a:chExt cx="1099850" cy="1546350"/>
          </a:xfrm>
        </p:grpSpPr>
        <p:sp>
          <p:nvSpPr>
            <p:cNvPr id="353" name="Google Shape;353;p14"/>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14"/>
          <p:cNvSpPr>
            <a:spLocks noGrp="1"/>
          </p:cNvSpPr>
          <p:nvPr>
            <p:ph type="pic" idx="2"/>
          </p:nvPr>
        </p:nvSpPr>
        <p:spPr>
          <a:xfrm rot="5400000">
            <a:off x="-2968475" y="396000"/>
            <a:ext cx="5143500" cy="4351500"/>
          </a:xfrm>
          <a:prstGeom prst="round2SameRect">
            <a:avLst>
              <a:gd name="adj1" fmla="val 50000"/>
              <a:gd name="adj2" fmla="val 0"/>
            </a:avLst>
          </a:prstGeom>
          <a:noFill/>
          <a:ln>
            <a:noFill/>
          </a:ln>
        </p:spPr>
      </p:sp>
      <p:sp>
        <p:nvSpPr>
          <p:cNvPr id="356" name="Google Shape;356;p14"/>
          <p:cNvSpPr>
            <a:spLocks noGrp="1"/>
          </p:cNvSpPr>
          <p:nvPr>
            <p:ph type="pic" idx="3"/>
          </p:nvPr>
        </p:nvSpPr>
        <p:spPr>
          <a:xfrm rot="-5400000">
            <a:off x="6968975" y="396000"/>
            <a:ext cx="5143500" cy="4351500"/>
          </a:xfrm>
          <a:prstGeom prst="round2SameRect">
            <a:avLst>
              <a:gd name="adj1" fmla="val 50000"/>
              <a:gd name="adj2" fmla="val 0"/>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377"/>
        <p:cNvGrpSpPr/>
        <p:nvPr/>
      </p:nvGrpSpPr>
      <p:grpSpPr>
        <a:xfrm>
          <a:off x="0" y="0"/>
          <a:ext cx="0" cy="0"/>
          <a:chOff x="0" y="0"/>
          <a:chExt cx="0" cy="0"/>
        </a:xfrm>
      </p:grpSpPr>
      <p:sp>
        <p:nvSpPr>
          <p:cNvPr id="378" name="Google Shape;378;p16"/>
          <p:cNvSpPr txBox="1">
            <a:spLocks noGrp="1"/>
          </p:cNvSpPr>
          <p:nvPr>
            <p:ph type="title"/>
          </p:nvPr>
        </p:nvSpPr>
        <p:spPr>
          <a:xfrm>
            <a:off x="713225" y="1745250"/>
            <a:ext cx="2630400" cy="1182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9" name="Google Shape;379;p16"/>
          <p:cNvSpPr txBox="1">
            <a:spLocks noGrp="1"/>
          </p:cNvSpPr>
          <p:nvPr>
            <p:ph type="subTitle" idx="1"/>
          </p:nvPr>
        </p:nvSpPr>
        <p:spPr>
          <a:xfrm>
            <a:off x="713350" y="2927375"/>
            <a:ext cx="29919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80" name="Google Shape;380;p16"/>
          <p:cNvGrpSpPr/>
          <p:nvPr/>
        </p:nvGrpSpPr>
        <p:grpSpPr>
          <a:xfrm>
            <a:off x="952225" y="4264613"/>
            <a:ext cx="559600" cy="559600"/>
            <a:chOff x="6905625" y="3039500"/>
            <a:chExt cx="559600" cy="559600"/>
          </a:xfrm>
        </p:grpSpPr>
        <p:sp>
          <p:nvSpPr>
            <p:cNvPr id="381" name="Google Shape;381;p16"/>
            <p:cNvSpPr/>
            <p:nvPr/>
          </p:nvSpPr>
          <p:spPr>
            <a:xfrm>
              <a:off x="6905625" y="3039500"/>
              <a:ext cx="559600" cy="559600"/>
            </a:xfrm>
            <a:custGeom>
              <a:avLst/>
              <a:gdLst/>
              <a:ahLst/>
              <a:cxnLst/>
              <a:rect l="l" t="t" r="r" b="b"/>
              <a:pathLst>
                <a:path w="22384" h="22384" extrusionOk="0">
                  <a:moveTo>
                    <a:pt x="11192" y="0"/>
                  </a:moveTo>
                  <a:cubicBezTo>
                    <a:pt x="5013" y="0"/>
                    <a:pt x="0" y="5013"/>
                    <a:pt x="0" y="11192"/>
                  </a:cubicBezTo>
                  <a:cubicBezTo>
                    <a:pt x="0" y="17383"/>
                    <a:pt x="5013" y="22384"/>
                    <a:pt x="11192" y="22384"/>
                  </a:cubicBezTo>
                  <a:cubicBezTo>
                    <a:pt x="17371" y="22384"/>
                    <a:pt x="22384" y="17383"/>
                    <a:pt x="22384" y="11192"/>
                  </a:cubicBezTo>
                  <a:cubicBezTo>
                    <a:pt x="22384" y="5013"/>
                    <a:pt x="17371" y="0"/>
                    <a:pt x="11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a:off x="6924675" y="3058550"/>
              <a:ext cx="521500" cy="521800"/>
            </a:xfrm>
            <a:custGeom>
              <a:avLst/>
              <a:gdLst/>
              <a:ahLst/>
              <a:cxnLst/>
              <a:rect l="l" t="t" r="r" b="b"/>
              <a:pathLst>
                <a:path w="20860" h="20872" extrusionOk="0">
                  <a:moveTo>
                    <a:pt x="10430" y="0"/>
                  </a:moveTo>
                  <a:cubicBezTo>
                    <a:pt x="4667" y="0"/>
                    <a:pt x="0" y="4679"/>
                    <a:pt x="0" y="10430"/>
                  </a:cubicBezTo>
                  <a:cubicBezTo>
                    <a:pt x="0" y="16193"/>
                    <a:pt x="4667" y="20872"/>
                    <a:pt x="10430" y="20872"/>
                  </a:cubicBezTo>
                  <a:cubicBezTo>
                    <a:pt x="16193" y="20872"/>
                    <a:pt x="20860" y="16193"/>
                    <a:pt x="20860" y="10430"/>
                  </a:cubicBezTo>
                  <a:cubicBezTo>
                    <a:pt x="20860" y="4679"/>
                    <a:pt x="16193" y="0"/>
                    <a:pt x="10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a:off x="6940725" y="3103975"/>
              <a:ext cx="489375" cy="431825"/>
            </a:xfrm>
            <a:custGeom>
              <a:avLst/>
              <a:gdLst/>
              <a:ahLst/>
              <a:cxnLst/>
              <a:rect l="l" t="t" r="r" b="b"/>
              <a:pathLst>
                <a:path w="19575" h="17273" extrusionOk="0">
                  <a:moveTo>
                    <a:pt x="9798" y="1"/>
                  </a:moveTo>
                  <a:cubicBezTo>
                    <a:pt x="6375" y="1"/>
                    <a:pt x="3138" y="2046"/>
                    <a:pt x="1787" y="5410"/>
                  </a:cubicBezTo>
                  <a:cubicBezTo>
                    <a:pt x="1" y="9839"/>
                    <a:pt x="2156" y="14864"/>
                    <a:pt x="6573" y="16650"/>
                  </a:cubicBezTo>
                  <a:cubicBezTo>
                    <a:pt x="7629" y="17072"/>
                    <a:pt x="8718" y="17273"/>
                    <a:pt x="9788" y="17273"/>
                  </a:cubicBezTo>
                  <a:cubicBezTo>
                    <a:pt x="13212" y="17273"/>
                    <a:pt x="16449" y="15225"/>
                    <a:pt x="17801" y="11852"/>
                  </a:cubicBezTo>
                  <a:cubicBezTo>
                    <a:pt x="19575" y="7434"/>
                    <a:pt x="17432" y="2398"/>
                    <a:pt x="13014" y="624"/>
                  </a:cubicBezTo>
                  <a:cubicBezTo>
                    <a:pt x="11959" y="201"/>
                    <a:pt x="10869" y="1"/>
                    <a:pt x="9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a:off x="7026175" y="3465425"/>
              <a:ext cx="100025" cy="61650"/>
            </a:xfrm>
            <a:custGeom>
              <a:avLst/>
              <a:gdLst/>
              <a:ahLst/>
              <a:cxnLst/>
              <a:rect l="l" t="t" r="r" b="b"/>
              <a:pathLst>
                <a:path w="4001" h="2466" fill="none" extrusionOk="0">
                  <a:moveTo>
                    <a:pt x="4001" y="2466"/>
                  </a:moveTo>
                  <a:cubicBezTo>
                    <a:pt x="2417" y="2001"/>
                    <a:pt x="1048" y="1132"/>
                    <a:pt x="0" y="1"/>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a:off x="7204450" y="3252025"/>
              <a:ext cx="200950" cy="282500"/>
            </a:xfrm>
            <a:custGeom>
              <a:avLst/>
              <a:gdLst/>
              <a:ahLst/>
              <a:cxnLst/>
              <a:rect l="l" t="t" r="r" b="b"/>
              <a:pathLst>
                <a:path w="8038" h="11300" fill="none" extrusionOk="0">
                  <a:moveTo>
                    <a:pt x="7442" y="0"/>
                  </a:moveTo>
                  <a:cubicBezTo>
                    <a:pt x="7966" y="1596"/>
                    <a:pt x="8038" y="3334"/>
                    <a:pt x="7549" y="5060"/>
                  </a:cubicBezTo>
                  <a:cubicBezTo>
                    <a:pt x="6537" y="8608"/>
                    <a:pt x="3454" y="11002"/>
                    <a:pt x="1" y="1129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a:off x="7101175" y="3180575"/>
              <a:ext cx="189625" cy="216425"/>
            </a:xfrm>
            <a:custGeom>
              <a:avLst/>
              <a:gdLst/>
              <a:ahLst/>
              <a:cxnLst/>
              <a:rect l="l" t="t" r="r" b="b"/>
              <a:pathLst>
                <a:path w="7585" h="8657" extrusionOk="0">
                  <a:moveTo>
                    <a:pt x="2191" y="1"/>
                  </a:moveTo>
                  <a:lnTo>
                    <a:pt x="2322" y="3525"/>
                  </a:lnTo>
                  <a:lnTo>
                    <a:pt x="2322" y="3525"/>
                  </a:lnTo>
                  <a:lnTo>
                    <a:pt x="1060" y="2906"/>
                  </a:lnTo>
                  <a:lnTo>
                    <a:pt x="774" y="3489"/>
                  </a:lnTo>
                  <a:lnTo>
                    <a:pt x="2346" y="4275"/>
                  </a:lnTo>
                  <a:lnTo>
                    <a:pt x="2382" y="5204"/>
                  </a:lnTo>
                  <a:lnTo>
                    <a:pt x="2263" y="5442"/>
                  </a:lnTo>
                  <a:lnTo>
                    <a:pt x="286" y="4466"/>
                  </a:lnTo>
                  <a:lnTo>
                    <a:pt x="0" y="5049"/>
                  </a:lnTo>
                  <a:lnTo>
                    <a:pt x="1977" y="6025"/>
                  </a:lnTo>
                  <a:lnTo>
                    <a:pt x="905" y="8192"/>
                  </a:lnTo>
                  <a:lnTo>
                    <a:pt x="1858" y="8657"/>
                  </a:lnTo>
                  <a:lnTo>
                    <a:pt x="2929" y="6502"/>
                  </a:lnTo>
                  <a:lnTo>
                    <a:pt x="4882" y="7478"/>
                  </a:lnTo>
                  <a:lnTo>
                    <a:pt x="5180" y="6894"/>
                  </a:lnTo>
                  <a:lnTo>
                    <a:pt x="3203" y="5918"/>
                  </a:lnTo>
                  <a:lnTo>
                    <a:pt x="3322" y="5668"/>
                  </a:lnTo>
                  <a:lnTo>
                    <a:pt x="4084" y="5132"/>
                  </a:lnTo>
                  <a:lnTo>
                    <a:pt x="5656" y="5918"/>
                  </a:lnTo>
                  <a:lnTo>
                    <a:pt x="5954" y="5335"/>
                  </a:lnTo>
                  <a:lnTo>
                    <a:pt x="4691" y="4704"/>
                  </a:lnTo>
                  <a:lnTo>
                    <a:pt x="7585" y="2680"/>
                  </a:lnTo>
                  <a:lnTo>
                    <a:pt x="6680" y="2227"/>
                  </a:lnTo>
                  <a:lnTo>
                    <a:pt x="3239" y="4656"/>
                  </a:lnTo>
                  <a:lnTo>
                    <a:pt x="3096" y="453"/>
                  </a:lnTo>
                  <a:lnTo>
                    <a:pt x="2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16"/>
          <p:cNvGrpSpPr/>
          <p:nvPr/>
        </p:nvGrpSpPr>
        <p:grpSpPr>
          <a:xfrm>
            <a:off x="2104125" y="177263"/>
            <a:ext cx="588500" cy="559825"/>
            <a:chOff x="4234150" y="1757375"/>
            <a:chExt cx="588500" cy="559825"/>
          </a:xfrm>
        </p:grpSpPr>
        <p:sp>
          <p:nvSpPr>
            <p:cNvPr id="388" name="Google Shape;388;p16"/>
            <p:cNvSpPr/>
            <p:nvPr/>
          </p:nvSpPr>
          <p:spPr>
            <a:xfrm>
              <a:off x="4244575" y="1757375"/>
              <a:ext cx="567650" cy="559825"/>
            </a:xfrm>
            <a:custGeom>
              <a:avLst/>
              <a:gdLst/>
              <a:ahLst/>
              <a:cxnLst/>
              <a:rect l="l" t="t" r="r" b="b"/>
              <a:pathLst>
                <a:path w="22706" h="22393" extrusionOk="0">
                  <a:moveTo>
                    <a:pt x="11357" y="1"/>
                  </a:moveTo>
                  <a:cubicBezTo>
                    <a:pt x="11255" y="1"/>
                    <a:pt x="11152" y="2"/>
                    <a:pt x="11049" y="5"/>
                  </a:cubicBezTo>
                  <a:cubicBezTo>
                    <a:pt x="4870" y="172"/>
                    <a:pt x="0" y="5327"/>
                    <a:pt x="167" y="11506"/>
                  </a:cubicBezTo>
                  <a:cubicBezTo>
                    <a:pt x="331" y="17571"/>
                    <a:pt x="5307" y="22393"/>
                    <a:pt x="11349" y="22393"/>
                  </a:cubicBezTo>
                  <a:cubicBezTo>
                    <a:pt x="11451" y="22393"/>
                    <a:pt x="11554" y="22392"/>
                    <a:pt x="11656" y="22389"/>
                  </a:cubicBezTo>
                  <a:cubicBezTo>
                    <a:pt x="17836" y="22210"/>
                    <a:pt x="22705" y="17067"/>
                    <a:pt x="22539" y="10887"/>
                  </a:cubicBezTo>
                  <a:cubicBezTo>
                    <a:pt x="22375" y="4811"/>
                    <a:pt x="17398" y="1"/>
                    <a:pt x="11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a:off x="4234150" y="1776625"/>
              <a:ext cx="588500" cy="521650"/>
            </a:xfrm>
            <a:custGeom>
              <a:avLst/>
              <a:gdLst/>
              <a:ahLst/>
              <a:cxnLst/>
              <a:rect l="l" t="t" r="r" b="b"/>
              <a:pathLst>
                <a:path w="23540" h="20866" extrusionOk="0">
                  <a:moveTo>
                    <a:pt x="11768" y="0"/>
                  </a:moveTo>
                  <a:cubicBezTo>
                    <a:pt x="7503" y="0"/>
                    <a:pt x="3504" y="2636"/>
                    <a:pt x="1965" y="6879"/>
                  </a:cubicBezTo>
                  <a:cubicBezTo>
                    <a:pt x="0" y="12296"/>
                    <a:pt x="2798" y="18273"/>
                    <a:pt x="8216" y="20238"/>
                  </a:cubicBezTo>
                  <a:cubicBezTo>
                    <a:pt x="9390" y="20664"/>
                    <a:pt x="10591" y="20866"/>
                    <a:pt x="11772" y="20866"/>
                  </a:cubicBezTo>
                  <a:cubicBezTo>
                    <a:pt x="16036" y="20866"/>
                    <a:pt x="20036" y="18230"/>
                    <a:pt x="21575" y="13987"/>
                  </a:cubicBezTo>
                  <a:cubicBezTo>
                    <a:pt x="23539" y="8570"/>
                    <a:pt x="20741" y="2593"/>
                    <a:pt x="15324" y="628"/>
                  </a:cubicBezTo>
                  <a:cubicBezTo>
                    <a:pt x="14149" y="202"/>
                    <a:pt x="12948"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a:off x="4288025" y="1821150"/>
              <a:ext cx="480750" cy="431825"/>
            </a:xfrm>
            <a:custGeom>
              <a:avLst/>
              <a:gdLst/>
              <a:ahLst/>
              <a:cxnLst/>
              <a:rect l="l" t="t" r="r" b="b"/>
              <a:pathLst>
                <a:path w="19230" h="17273" extrusionOk="0">
                  <a:moveTo>
                    <a:pt x="9609" y="0"/>
                  </a:moveTo>
                  <a:cubicBezTo>
                    <a:pt x="8822" y="0"/>
                    <a:pt x="8022" y="108"/>
                    <a:pt x="7228" y="335"/>
                  </a:cubicBezTo>
                  <a:cubicBezTo>
                    <a:pt x="2644" y="1657"/>
                    <a:pt x="0" y="6443"/>
                    <a:pt x="1322" y="11027"/>
                  </a:cubicBezTo>
                  <a:cubicBezTo>
                    <a:pt x="2404" y="14804"/>
                    <a:pt x="5858" y="17272"/>
                    <a:pt x="9610" y="17272"/>
                  </a:cubicBezTo>
                  <a:cubicBezTo>
                    <a:pt x="10401" y="17272"/>
                    <a:pt x="11204" y="17163"/>
                    <a:pt x="12002" y="16933"/>
                  </a:cubicBezTo>
                  <a:cubicBezTo>
                    <a:pt x="16586" y="15611"/>
                    <a:pt x="19229" y="10825"/>
                    <a:pt x="17907" y="6253"/>
                  </a:cubicBezTo>
                  <a:cubicBezTo>
                    <a:pt x="16815" y="2463"/>
                    <a:pt x="13363" y="0"/>
                    <a:pt x="9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a:off x="4454700" y="1925675"/>
              <a:ext cx="155400" cy="236050"/>
            </a:xfrm>
            <a:custGeom>
              <a:avLst/>
              <a:gdLst/>
              <a:ahLst/>
              <a:cxnLst/>
              <a:rect l="l" t="t" r="r" b="b"/>
              <a:pathLst>
                <a:path w="6216" h="9442" extrusionOk="0">
                  <a:moveTo>
                    <a:pt x="1906" y="2060"/>
                  </a:moveTo>
                  <a:lnTo>
                    <a:pt x="2632" y="4096"/>
                  </a:lnTo>
                  <a:cubicBezTo>
                    <a:pt x="2434" y="4133"/>
                    <a:pt x="2255" y="4152"/>
                    <a:pt x="2095" y="4152"/>
                  </a:cubicBezTo>
                  <a:cubicBezTo>
                    <a:pt x="1900" y="4152"/>
                    <a:pt x="1734" y="4124"/>
                    <a:pt x="1596" y="4072"/>
                  </a:cubicBezTo>
                  <a:cubicBezTo>
                    <a:pt x="1358" y="3989"/>
                    <a:pt x="1180" y="3798"/>
                    <a:pt x="1084" y="3512"/>
                  </a:cubicBezTo>
                  <a:cubicBezTo>
                    <a:pt x="977" y="3215"/>
                    <a:pt x="989" y="2941"/>
                    <a:pt x="1132" y="2703"/>
                  </a:cubicBezTo>
                  <a:cubicBezTo>
                    <a:pt x="1275" y="2453"/>
                    <a:pt x="1525" y="2238"/>
                    <a:pt x="1906" y="2060"/>
                  </a:cubicBezTo>
                  <a:close/>
                  <a:moveTo>
                    <a:pt x="4025" y="4827"/>
                  </a:moveTo>
                  <a:cubicBezTo>
                    <a:pt x="4239" y="4827"/>
                    <a:pt x="4419" y="4857"/>
                    <a:pt x="4573" y="4917"/>
                  </a:cubicBezTo>
                  <a:cubicBezTo>
                    <a:pt x="4835" y="5013"/>
                    <a:pt x="5025" y="5215"/>
                    <a:pt x="5133" y="5501"/>
                  </a:cubicBezTo>
                  <a:cubicBezTo>
                    <a:pt x="5228" y="5798"/>
                    <a:pt x="5216" y="6084"/>
                    <a:pt x="5061" y="6346"/>
                  </a:cubicBezTo>
                  <a:cubicBezTo>
                    <a:pt x="4906" y="6596"/>
                    <a:pt x="4632" y="6834"/>
                    <a:pt x="4240" y="7037"/>
                  </a:cubicBezTo>
                  <a:lnTo>
                    <a:pt x="3466" y="4882"/>
                  </a:lnTo>
                  <a:cubicBezTo>
                    <a:pt x="3674" y="4845"/>
                    <a:pt x="3860" y="4827"/>
                    <a:pt x="4025" y="4827"/>
                  </a:cubicBezTo>
                  <a:close/>
                  <a:moveTo>
                    <a:pt x="1727" y="0"/>
                  </a:moveTo>
                  <a:lnTo>
                    <a:pt x="1227" y="179"/>
                  </a:lnTo>
                  <a:lnTo>
                    <a:pt x="1644" y="1345"/>
                  </a:lnTo>
                  <a:cubicBezTo>
                    <a:pt x="989" y="1643"/>
                    <a:pt x="537" y="2000"/>
                    <a:pt x="275" y="2441"/>
                  </a:cubicBezTo>
                  <a:cubicBezTo>
                    <a:pt x="25" y="2881"/>
                    <a:pt x="1" y="3381"/>
                    <a:pt x="191" y="3917"/>
                  </a:cubicBezTo>
                  <a:cubicBezTo>
                    <a:pt x="370" y="4417"/>
                    <a:pt x="680" y="4751"/>
                    <a:pt x="1108" y="4917"/>
                  </a:cubicBezTo>
                  <a:cubicBezTo>
                    <a:pt x="1345" y="5007"/>
                    <a:pt x="1631" y="5052"/>
                    <a:pt x="1965" y="5052"/>
                  </a:cubicBezTo>
                  <a:cubicBezTo>
                    <a:pt x="2251" y="5052"/>
                    <a:pt x="2573" y="5019"/>
                    <a:pt x="2930" y="4953"/>
                  </a:cubicBezTo>
                  <a:lnTo>
                    <a:pt x="3740" y="7227"/>
                  </a:lnTo>
                  <a:cubicBezTo>
                    <a:pt x="3370" y="7358"/>
                    <a:pt x="2989" y="7430"/>
                    <a:pt x="2608" y="7453"/>
                  </a:cubicBezTo>
                  <a:cubicBezTo>
                    <a:pt x="2568" y="7455"/>
                    <a:pt x="2528" y="7455"/>
                    <a:pt x="2488" y="7455"/>
                  </a:cubicBezTo>
                  <a:cubicBezTo>
                    <a:pt x="2135" y="7455"/>
                    <a:pt x="1780" y="7409"/>
                    <a:pt x="1406" y="7334"/>
                  </a:cubicBezTo>
                  <a:lnTo>
                    <a:pt x="1406" y="7334"/>
                  </a:lnTo>
                  <a:lnTo>
                    <a:pt x="1727" y="8227"/>
                  </a:lnTo>
                  <a:cubicBezTo>
                    <a:pt x="1862" y="8235"/>
                    <a:pt x="1996" y="8239"/>
                    <a:pt x="2128" y="8239"/>
                  </a:cubicBezTo>
                  <a:cubicBezTo>
                    <a:pt x="2391" y="8239"/>
                    <a:pt x="2648" y="8223"/>
                    <a:pt x="2894" y="8192"/>
                  </a:cubicBezTo>
                  <a:cubicBezTo>
                    <a:pt x="3275" y="8144"/>
                    <a:pt x="3632" y="8061"/>
                    <a:pt x="3990" y="7942"/>
                  </a:cubicBezTo>
                  <a:lnTo>
                    <a:pt x="4525" y="9442"/>
                  </a:lnTo>
                  <a:lnTo>
                    <a:pt x="5025" y="9263"/>
                  </a:lnTo>
                  <a:lnTo>
                    <a:pt x="4490" y="7751"/>
                  </a:lnTo>
                  <a:cubicBezTo>
                    <a:pt x="5180" y="7453"/>
                    <a:pt x="5656" y="7072"/>
                    <a:pt x="5918" y="6608"/>
                  </a:cubicBezTo>
                  <a:cubicBezTo>
                    <a:pt x="6180" y="6156"/>
                    <a:pt x="6216" y="5644"/>
                    <a:pt x="6014" y="5084"/>
                  </a:cubicBezTo>
                  <a:cubicBezTo>
                    <a:pt x="5835" y="4560"/>
                    <a:pt x="5514" y="4215"/>
                    <a:pt x="5049" y="4036"/>
                  </a:cubicBezTo>
                  <a:cubicBezTo>
                    <a:pt x="4804" y="3948"/>
                    <a:pt x="4513" y="3903"/>
                    <a:pt x="4175" y="3903"/>
                  </a:cubicBezTo>
                  <a:cubicBezTo>
                    <a:pt x="3872" y="3903"/>
                    <a:pt x="3533" y="3939"/>
                    <a:pt x="3156" y="4012"/>
                  </a:cubicBezTo>
                  <a:lnTo>
                    <a:pt x="2406" y="1881"/>
                  </a:lnTo>
                  <a:cubicBezTo>
                    <a:pt x="2716" y="1786"/>
                    <a:pt x="3025" y="1726"/>
                    <a:pt x="3347" y="1703"/>
                  </a:cubicBezTo>
                  <a:cubicBezTo>
                    <a:pt x="3476" y="1688"/>
                    <a:pt x="3608" y="1681"/>
                    <a:pt x="3742" y="1681"/>
                  </a:cubicBezTo>
                  <a:cubicBezTo>
                    <a:pt x="3928" y="1681"/>
                    <a:pt x="4117" y="1694"/>
                    <a:pt x="4311" y="1715"/>
                  </a:cubicBezTo>
                  <a:lnTo>
                    <a:pt x="4001" y="845"/>
                  </a:lnTo>
                  <a:cubicBezTo>
                    <a:pt x="3692" y="857"/>
                    <a:pt x="3382" y="881"/>
                    <a:pt x="3073" y="941"/>
                  </a:cubicBezTo>
                  <a:cubicBezTo>
                    <a:pt x="2763" y="988"/>
                    <a:pt x="2454" y="1060"/>
                    <a:pt x="2144" y="1155"/>
                  </a:cubicBezTo>
                  <a:lnTo>
                    <a:pt x="1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a:off x="4508875" y="2230475"/>
              <a:ext cx="115525" cy="25325"/>
            </a:xfrm>
            <a:custGeom>
              <a:avLst/>
              <a:gdLst/>
              <a:ahLst/>
              <a:cxnLst/>
              <a:rect l="l" t="t" r="r" b="b"/>
              <a:pathLst>
                <a:path w="4621" h="1013" fill="none" extrusionOk="0">
                  <a:moveTo>
                    <a:pt x="4621" y="0"/>
                  </a:moveTo>
                  <a:cubicBezTo>
                    <a:pt x="3132" y="738"/>
                    <a:pt x="1549" y="1012"/>
                    <a:pt x="1" y="857"/>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6"/>
            <p:cNvSpPr/>
            <p:nvPr/>
          </p:nvSpPr>
          <p:spPr>
            <a:xfrm>
              <a:off x="4634200" y="1849475"/>
              <a:ext cx="128025" cy="333975"/>
            </a:xfrm>
            <a:custGeom>
              <a:avLst/>
              <a:gdLst/>
              <a:ahLst/>
              <a:cxnLst/>
              <a:rect l="l" t="t" r="r" b="b"/>
              <a:pathLst>
                <a:path w="5121" h="13359" fill="none" extrusionOk="0">
                  <a:moveTo>
                    <a:pt x="0" y="0"/>
                  </a:moveTo>
                  <a:cubicBezTo>
                    <a:pt x="1453" y="822"/>
                    <a:pt x="2691" y="2060"/>
                    <a:pt x="3477" y="3679"/>
                  </a:cubicBezTo>
                  <a:cubicBezTo>
                    <a:pt x="5120" y="6965"/>
                    <a:pt x="4465" y="10823"/>
                    <a:pt x="2096" y="1335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16"/>
          <p:cNvSpPr/>
          <p:nvPr/>
        </p:nvSpPr>
        <p:spPr>
          <a:xfrm>
            <a:off x="196600" y="43874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a:off x="764075" y="499682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6"/>
          <p:cNvGrpSpPr/>
          <p:nvPr/>
        </p:nvGrpSpPr>
        <p:grpSpPr>
          <a:xfrm flipH="1">
            <a:off x="7621600" y="-397425"/>
            <a:ext cx="1099850" cy="1546350"/>
            <a:chOff x="3790650" y="352550"/>
            <a:chExt cx="1099850" cy="1546350"/>
          </a:xfrm>
        </p:grpSpPr>
        <p:sp>
          <p:nvSpPr>
            <p:cNvPr id="397" name="Google Shape;397;p16"/>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16"/>
          <p:cNvGrpSpPr/>
          <p:nvPr/>
        </p:nvGrpSpPr>
        <p:grpSpPr>
          <a:xfrm flipH="1">
            <a:off x="-386625" y="3454300"/>
            <a:ext cx="1099850" cy="1546350"/>
            <a:chOff x="3790650" y="352550"/>
            <a:chExt cx="1099850" cy="1546350"/>
          </a:xfrm>
        </p:grpSpPr>
        <p:sp>
          <p:nvSpPr>
            <p:cNvPr id="400" name="Google Shape;400;p16"/>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6"/>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6"/>
          <p:cNvGrpSpPr/>
          <p:nvPr/>
        </p:nvGrpSpPr>
        <p:grpSpPr>
          <a:xfrm flipH="1">
            <a:off x="4849463" y="4161750"/>
            <a:ext cx="1099850" cy="1546350"/>
            <a:chOff x="3790650" y="352550"/>
            <a:chExt cx="1099850" cy="1546350"/>
          </a:xfrm>
        </p:grpSpPr>
        <p:sp>
          <p:nvSpPr>
            <p:cNvPr id="403" name="Google Shape;403;p16"/>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6"/>
          <p:cNvSpPr/>
          <p:nvPr/>
        </p:nvSpPr>
        <p:spPr>
          <a:xfrm>
            <a:off x="4347000" y="47014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p:nvPr/>
        </p:nvSpPr>
        <p:spPr>
          <a:xfrm>
            <a:off x="1476050" y="14285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6"/>
          <p:cNvGrpSpPr/>
          <p:nvPr/>
        </p:nvGrpSpPr>
        <p:grpSpPr>
          <a:xfrm>
            <a:off x="8233875" y="4387400"/>
            <a:ext cx="559625" cy="559325"/>
            <a:chOff x="3909400" y="3844950"/>
            <a:chExt cx="559625" cy="559325"/>
          </a:xfrm>
        </p:grpSpPr>
        <p:sp>
          <p:nvSpPr>
            <p:cNvPr id="408" name="Google Shape;408;p16"/>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6"/>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6"/>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6"/>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6"/>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6"/>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476"/>
        <p:cNvGrpSpPr/>
        <p:nvPr/>
      </p:nvGrpSpPr>
      <p:grpSpPr>
        <a:xfrm>
          <a:off x="0" y="0"/>
          <a:ext cx="0" cy="0"/>
          <a:chOff x="0" y="0"/>
          <a:chExt cx="0" cy="0"/>
        </a:xfrm>
      </p:grpSpPr>
      <p:sp>
        <p:nvSpPr>
          <p:cNvPr id="477" name="Google Shape;47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8" name="Google Shape;478;p20"/>
          <p:cNvSpPr txBox="1">
            <a:spLocks noGrp="1"/>
          </p:cNvSpPr>
          <p:nvPr>
            <p:ph type="subTitle" idx="1"/>
          </p:nvPr>
        </p:nvSpPr>
        <p:spPr>
          <a:xfrm>
            <a:off x="4985250" y="2328325"/>
            <a:ext cx="3168900" cy="18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9" name="Google Shape;479;p20"/>
          <p:cNvSpPr txBox="1">
            <a:spLocks noGrp="1"/>
          </p:cNvSpPr>
          <p:nvPr>
            <p:ph type="subTitle" idx="2"/>
          </p:nvPr>
        </p:nvSpPr>
        <p:spPr>
          <a:xfrm>
            <a:off x="1211050" y="2328325"/>
            <a:ext cx="3168900" cy="18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0" name="Google Shape;480;p20"/>
          <p:cNvSpPr/>
          <p:nvPr/>
        </p:nvSpPr>
        <p:spPr>
          <a:xfrm>
            <a:off x="8300550" y="539488"/>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0"/>
          <p:cNvSpPr/>
          <p:nvPr/>
        </p:nvSpPr>
        <p:spPr>
          <a:xfrm>
            <a:off x="8868025" y="1148913"/>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20"/>
          <p:cNvGrpSpPr/>
          <p:nvPr/>
        </p:nvGrpSpPr>
        <p:grpSpPr>
          <a:xfrm flipH="1">
            <a:off x="7621600" y="-397425"/>
            <a:ext cx="1099850" cy="1546350"/>
            <a:chOff x="3790650" y="352550"/>
            <a:chExt cx="1099850" cy="1546350"/>
          </a:xfrm>
        </p:grpSpPr>
        <p:sp>
          <p:nvSpPr>
            <p:cNvPr id="483" name="Google Shape;483;p20"/>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0"/>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20"/>
          <p:cNvSpPr/>
          <p:nvPr/>
        </p:nvSpPr>
        <p:spPr>
          <a:xfrm>
            <a:off x="7412075" y="4703838"/>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20"/>
          <p:cNvGrpSpPr/>
          <p:nvPr/>
        </p:nvGrpSpPr>
        <p:grpSpPr>
          <a:xfrm flipH="1">
            <a:off x="7054288" y="4604000"/>
            <a:ext cx="1099850" cy="1546350"/>
            <a:chOff x="3790650" y="352550"/>
            <a:chExt cx="1099850" cy="1546350"/>
          </a:xfrm>
        </p:grpSpPr>
        <p:sp>
          <p:nvSpPr>
            <p:cNvPr id="487" name="Google Shape;487;p20"/>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0"/>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20"/>
          <p:cNvGrpSpPr/>
          <p:nvPr/>
        </p:nvGrpSpPr>
        <p:grpSpPr>
          <a:xfrm>
            <a:off x="8307184" y="1268842"/>
            <a:ext cx="614808" cy="559813"/>
            <a:chOff x="6188250" y="1349550"/>
            <a:chExt cx="539400" cy="491150"/>
          </a:xfrm>
        </p:grpSpPr>
        <p:sp>
          <p:nvSpPr>
            <p:cNvPr id="490" name="Google Shape;490;p20"/>
            <p:cNvSpPr/>
            <p:nvPr/>
          </p:nvSpPr>
          <p:spPr>
            <a:xfrm>
              <a:off x="6188250" y="1349550"/>
              <a:ext cx="539400" cy="491150"/>
            </a:xfrm>
            <a:custGeom>
              <a:avLst/>
              <a:gdLst/>
              <a:ahLst/>
              <a:cxnLst/>
              <a:rect l="l" t="t" r="r" b="b"/>
              <a:pathLst>
                <a:path w="21576" h="19646" extrusionOk="0">
                  <a:moveTo>
                    <a:pt x="10788" y="1"/>
                  </a:moveTo>
                  <a:cubicBezTo>
                    <a:pt x="8276" y="1"/>
                    <a:pt x="5764" y="959"/>
                    <a:pt x="3847" y="2876"/>
                  </a:cubicBezTo>
                  <a:cubicBezTo>
                    <a:pt x="1" y="6710"/>
                    <a:pt x="1" y="12925"/>
                    <a:pt x="3847" y="16770"/>
                  </a:cubicBezTo>
                  <a:cubicBezTo>
                    <a:pt x="5764" y="18687"/>
                    <a:pt x="8276" y="19646"/>
                    <a:pt x="10788" y="19646"/>
                  </a:cubicBezTo>
                  <a:cubicBezTo>
                    <a:pt x="13300" y="19646"/>
                    <a:pt x="15812" y="18687"/>
                    <a:pt x="17729" y="16770"/>
                  </a:cubicBezTo>
                  <a:cubicBezTo>
                    <a:pt x="21575" y="12925"/>
                    <a:pt x="21575" y="6710"/>
                    <a:pt x="17729" y="2876"/>
                  </a:cubicBezTo>
                  <a:cubicBezTo>
                    <a:pt x="15812" y="959"/>
                    <a:pt x="13300" y="1"/>
                    <a:pt x="10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a:off x="6206725" y="1366375"/>
              <a:ext cx="502450" cy="457525"/>
            </a:xfrm>
            <a:custGeom>
              <a:avLst/>
              <a:gdLst/>
              <a:ahLst/>
              <a:cxnLst/>
              <a:rect l="l" t="t" r="r" b="b"/>
              <a:pathLst>
                <a:path w="20098" h="18301" extrusionOk="0">
                  <a:moveTo>
                    <a:pt x="10049" y="0"/>
                  </a:moveTo>
                  <a:cubicBezTo>
                    <a:pt x="7706" y="0"/>
                    <a:pt x="5364" y="893"/>
                    <a:pt x="3572" y="2679"/>
                  </a:cubicBezTo>
                  <a:cubicBezTo>
                    <a:pt x="0" y="6251"/>
                    <a:pt x="0" y="12049"/>
                    <a:pt x="3572" y="15621"/>
                  </a:cubicBezTo>
                  <a:cubicBezTo>
                    <a:pt x="5364" y="17407"/>
                    <a:pt x="7706" y="18300"/>
                    <a:pt x="10049" y="18300"/>
                  </a:cubicBezTo>
                  <a:cubicBezTo>
                    <a:pt x="12392" y="18300"/>
                    <a:pt x="14734" y="17407"/>
                    <a:pt x="16526" y="15621"/>
                  </a:cubicBezTo>
                  <a:cubicBezTo>
                    <a:pt x="20098" y="12049"/>
                    <a:pt x="20098" y="6251"/>
                    <a:pt x="16526" y="2679"/>
                  </a:cubicBezTo>
                  <a:cubicBezTo>
                    <a:pt x="14734" y="893"/>
                    <a:pt x="12392"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6250175" y="1405650"/>
              <a:ext cx="415550" cy="378875"/>
            </a:xfrm>
            <a:custGeom>
              <a:avLst/>
              <a:gdLst/>
              <a:ahLst/>
              <a:cxnLst/>
              <a:rect l="l" t="t" r="r" b="b"/>
              <a:pathLst>
                <a:path w="16622" h="15155" extrusionOk="0">
                  <a:moveTo>
                    <a:pt x="8311" y="1"/>
                  </a:moveTo>
                  <a:cubicBezTo>
                    <a:pt x="6373" y="1"/>
                    <a:pt x="4436" y="739"/>
                    <a:pt x="2953" y="2215"/>
                  </a:cubicBezTo>
                  <a:cubicBezTo>
                    <a:pt x="0" y="5180"/>
                    <a:pt x="0" y="9978"/>
                    <a:pt x="2953" y="12931"/>
                  </a:cubicBezTo>
                  <a:cubicBezTo>
                    <a:pt x="4436" y="14413"/>
                    <a:pt x="6373" y="15155"/>
                    <a:pt x="8311" y="15155"/>
                  </a:cubicBezTo>
                  <a:cubicBezTo>
                    <a:pt x="10249" y="15155"/>
                    <a:pt x="12187" y="14413"/>
                    <a:pt x="13669" y="12931"/>
                  </a:cubicBezTo>
                  <a:cubicBezTo>
                    <a:pt x="16622" y="9978"/>
                    <a:pt x="16622" y="5180"/>
                    <a:pt x="13669" y="2215"/>
                  </a:cubicBezTo>
                  <a:cubicBezTo>
                    <a:pt x="12187" y="739"/>
                    <a:pt x="10249" y="1"/>
                    <a:pt x="8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6353750" y="1753025"/>
              <a:ext cx="98250" cy="31275"/>
            </a:xfrm>
            <a:custGeom>
              <a:avLst/>
              <a:gdLst/>
              <a:ahLst/>
              <a:cxnLst/>
              <a:rect l="l" t="t" r="r" b="b"/>
              <a:pathLst>
                <a:path w="3930" h="1251" fill="none" extrusionOk="0">
                  <a:moveTo>
                    <a:pt x="3930" y="1251"/>
                  </a:moveTo>
                  <a:cubicBezTo>
                    <a:pt x="2477" y="1203"/>
                    <a:pt x="1132" y="751"/>
                    <a:pt x="1" y="0"/>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6519850" y="1493775"/>
              <a:ext cx="128600" cy="280100"/>
            </a:xfrm>
            <a:custGeom>
              <a:avLst/>
              <a:gdLst/>
              <a:ahLst/>
              <a:cxnLst/>
              <a:rect l="l" t="t" r="r" b="b"/>
              <a:pathLst>
                <a:path w="5144" h="11204" fill="none" extrusionOk="0">
                  <a:moveTo>
                    <a:pt x="3930" y="0"/>
                  </a:moveTo>
                  <a:cubicBezTo>
                    <a:pt x="4715" y="1238"/>
                    <a:pt x="5144" y="2703"/>
                    <a:pt x="5084" y="4286"/>
                  </a:cubicBezTo>
                  <a:cubicBezTo>
                    <a:pt x="4989" y="7513"/>
                    <a:pt x="2870" y="10204"/>
                    <a:pt x="1" y="11204"/>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a:off x="6344825" y="1474225"/>
              <a:ext cx="189925" cy="219325"/>
            </a:xfrm>
            <a:custGeom>
              <a:avLst/>
              <a:gdLst/>
              <a:ahLst/>
              <a:cxnLst/>
              <a:rect l="l" t="t" r="r" b="b"/>
              <a:pathLst>
                <a:path w="7597" h="8773" extrusionOk="0">
                  <a:moveTo>
                    <a:pt x="4875" y="1"/>
                  </a:moveTo>
                  <a:cubicBezTo>
                    <a:pt x="4337" y="1"/>
                    <a:pt x="3835" y="133"/>
                    <a:pt x="3370" y="401"/>
                  </a:cubicBezTo>
                  <a:cubicBezTo>
                    <a:pt x="2668" y="794"/>
                    <a:pt x="2132" y="1461"/>
                    <a:pt x="1763" y="2366"/>
                  </a:cubicBezTo>
                  <a:lnTo>
                    <a:pt x="894" y="2163"/>
                  </a:lnTo>
                  <a:lnTo>
                    <a:pt x="429" y="2770"/>
                  </a:lnTo>
                  <a:lnTo>
                    <a:pt x="1513" y="3032"/>
                  </a:lnTo>
                  <a:cubicBezTo>
                    <a:pt x="1489" y="3116"/>
                    <a:pt x="1465" y="3199"/>
                    <a:pt x="1441" y="3294"/>
                  </a:cubicBezTo>
                  <a:lnTo>
                    <a:pt x="1358" y="3616"/>
                  </a:lnTo>
                  <a:lnTo>
                    <a:pt x="1287" y="3925"/>
                  </a:lnTo>
                  <a:cubicBezTo>
                    <a:pt x="1275" y="4009"/>
                    <a:pt x="1251" y="4092"/>
                    <a:pt x="1239" y="4175"/>
                  </a:cubicBezTo>
                  <a:lnTo>
                    <a:pt x="465" y="3997"/>
                  </a:lnTo>
                  <a:lnTo>
                    <a:pt x="1" y="4604"/>
                  </a:lnTo>
                  <a:lnTo>
                    <a:pt x="1167" y="4878"/>
                  </a:lnTo>
                  <a:cubicBezTo>
                    <a:pt x="1084" y="5878"/>
                    <a:pt x="1275" y="6700"/>
                    <a:pt x="1715" y="7378"/>
                  </a:cubicBezTo>
                  <a:cubicBezTo>
                    <a:pt x="2156" y="8045"/>
                    <a:pt x="2822" y="8485"/>
                    <a:pt x="3692" y="8700"/>
                  </a:cubicBezTo>
                  <a:cubicBezTo>
                    <a:pt x="3900" y="8748"/>
                    <a:pt x="4112" y="8773"/>
                    <a:pt x="4326" y="8773"/>
                  </a:cubicBezTo>
                  <a:cubicBezTo>
                    <a:pt x="4479" y="8773"/>
                    <a:pt x="4633" y="8760"/>
                    <a:pt x="4787" y="8735"/>
                  </a:cubicBezTo>
                  <a:cubicBezTo>
                    <a:pt x="5156" y="8688"/>
                    <a:pt x="5549" y="8569"/>
                    <a:pt x="5942" y="8378"/>
                  </a:cubicBezTo>
                  <a:lnTo>
                    <a:pt x="6216" y="7211"/>
                  </a:lnTo>
                  <a:lnTo>
                    <a:pt x="6216" y="7211"/>
                  </a:lnTo>
                  <a:cubicBezTo>
                    <a:pt x="5787" y="7521"/>
                    <a:pt x="5394" y="7723"/>
                    <a:pt x="5037" y="7807"/>
                  </a:cubicBezTo>
                  <a:cubicBezTo>
                    <a:pt x="4859" y="7856"/>
                    <a:pt x="4674" y="7880"/>
                    <a:pt x="4486" y="7880"/>
                  </a:cubicBezTo>
                  <a:cubicBezTo>
                    <a:pt x="4310" y="7880"/>
                    <a:pt x="4132" y="7859"/>
                    <a:pt x="3954" y="7819"/>
                  </a:cubicBezTo>
                  <a:cubicBezTo>
                    <a:pt x="3370" y="7676"/>
                    <a:pt x="2941" y="7378"/>
                    <a:pt x="2656" y="6914"/>
                  </a:cubicBezTo>
                  <a:cubicBezTo>
                    <a:pt x="2370" y="6461"/>
                    <a:pt x="2251" y="5866"/>
                    <a:pt x="2299" y="5152"/>
                  </a:cubicBezTo>
                  <a:lnTo>
                    <a:pt x="2299" y="5152"/>
                  </a:lnTo>
                  <a:lnTo>
                    <a:pt x="4370" y="5640"/>
                  </a:lnTo>
                  <a:lnTo>
                    <a:pt x="4835" y="5033"/>
                  </a:lnTo>
                  <a:lnTo>
                    <a:pt x="2370" y="4449"/>
                  </a:lnTo>
                  <a:cubicBezTo>
                    <a:pt x="2382" y="4354"/>
                    <a:pt x="2394" y="4271"/>
                    <a:pt x="2406" y="4175"/>
                  </a:cubicBezTo>
                  <a:lnTo>
                    <a:pt x="2489" y="3878"/>
                  </a:lnTo>
                  <a:lnTo>
                    <a:pt x="2560" y="3556"/>
                  </a:lnTo>
                  <a:cubicBezTo>
                    <a:pt x="2584" y="3473"/>
                    <a:pt x="2608" y="3390"/>
                    <a:pt x="2632" y="3294"/>
                  </a:cubicBezTo>
                  <a:lnTo>
                    <a:pt x="5620" y="4009"/>
                  </a:lnTo>
                  <a:lnTo>
                    <a:pt x="6085" y="3390"/>
                  </a:lnTo>
                  <a:lnTo>
                    <a:pt x="2894" y="2640"/>
                  </a:lnTo>
                  <a:cubicBezTo>
                    <a:pt x="3168" y="1973"/>
                    <a:pt x="3537" y="1497"/>
                    <a:pt x="4001" y="1223"/>
                  </a:cubicBezTo>
                  <a:cubicBezTo>
                    <a:pt x="4311" y="1032"/>
                    <a:pt x="4641" y="937"/>
                    <a:pt x="5000" y="937"/>
                  </a:cubicBezTo>
                  <a:cubicBezTo>
                    <a:pt x="5180" y="937"/>
                    <a:pt x="5366" y="961"/>
                    <a:pt x="5561" y="1008"/>
                  </a:cubicBezTo>
                  <a:cubicBezTo>
                    <a:pt x="5942" y="1092"/>
                    <a:pt x="6263" y="1258"/>
                    <a:pt x="6537" y="1497"/>
                  </a:cubicBezTo>
                  <a:cubicBezTo>
                    <a:pt x="6811" y="1735"/>
                    <a:pt x="7073" y="2092"/>
                    <a:pt x="7311" y="2556"/>
                  </a:cubicBezTo>
                  <a:lnTo>
                    <a:pt x="7597" y="1377"/>
                  </a:lnTo>
                  <a:cubicBezTo>
                    <a:pt x="7335" y="1044"/>
                    <a:pt x="7049" y="770"/>
                    <a:pt x="6740" y="556"/>
                  </a:cubicBezTo>
                  <a:cubicBezTo>
                    <a:pt x="6430" y="342"/>
                    <a:pt x="6097" y="187"/>
                    <a:pt x="5728" y="103"/>
                  </a:cubicBezTo>
                  <a:cubicBezTo>
                    <a:pt x="5434" y="35"/>
                    <a:pt x="5150" y="1"/>
                    <a:pt x="4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20"/>
          <p:cNvGrpSpPr/>
          <p:nvPr/>
        </p:nvGrpSpPr>
        <p:grpSpPr>
          <a:xfrm flipH="1">
            <a:off x="-379862" y="1392300"/>
            <a:ext cx="1099850" cy="1546350"/>
            <a:chOff x="3790650" y="352550"/>
            <a:chExt cx="1099850" cy="1546350"/>
          </a:xfrm>
        </p:grpSpPr>
        <p:sp>
          <p:nvSpPr>
            <p:cNvPr id="497" name="Google Shape;497;p20"/>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20"/>
          <p:cNvSpPr/>
          <p:nvPr/>
        </p:nvSpPr>
        <p:spPr>
          <a:xfrm>
            <a:off x="-383575" y="2514613"/>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a:off x="183900" y="3124038"/>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 name="Google Shape;501;p20"/>
          <p:cNvGrpSpPr/>
          <p:nvPr/>
        </p:nvGrpSpPr>
        <p:grpSpPr>
          <a:xfrm>
            <a:off x="203688" y="4324075"/>
            <a:ext cx="588500" cy="559825"/>
            <a:chOff x="4234150" y="1757375"/>
            <a:chExt cx="588500" cy="559825"/>
          </a:xfrm>
        </p:grpSpPr>
        <p:sp>
          <p:nvSpPr>
            <p:cNvPr id="502" name="Google Shape;502;p20"/>
            <p:cNvSpPr/>
            <p:nvPr/>
          </p:nvSpPr>
          <p:spPr>
            <a:xfrm>
              <a:off x="4244575" y="1757375"/>
              <a:ext cx="567650" cy="559825"/>
            </a:xfrm>
            <a:custGeom>
              <a:avLst/>
              <a:gdLst/>
              <a:ahLst/>
              <a:cxnLst/>
              <a:rect l="l" t="t" r="r" b="b"/>
              <a:pathLst>
                <a:path w="22706" h="22393" extrusionOk="0">
                  <a:moveTo>
                    <a:pt x="11357" y="1"/>
                  </a:moveTo>
                  <a:cubicBezTo>
                    <a:pt x="11255" y="1"/>
                    <a:pt x="11152" y="2"/>
                    <a:pt x="11049" y="5"/>
                  </a:cubicBezTo>
                  <a:cubicBezTo>
                    <a:pt x="4870" y="172"/>
                    <a:pt x="0" y="5327"/>
                    <a:pt x="167" y="11506"/>
                  </a:cubicBezTo>
                  <a:cubicBezTo>
                    <a:pt x="331" y="17571"/>
                    <a:pt x="5307" y="22393"/>
                    <a:pt x="11349" y="22393"/>
                  </a:cubicBezTo>
                  <a:cubicBezTo>
                    <a:pt x="11451" y="22393"/>
                    <a:pt x="11554" y="22392"/>
                    <a:pt x="11656" y="22389"/>
                  </a:cubicBezTo>
                  <a:cubicBezTo>
                    <a:pt x="17836" y="22210"/>
                    <a:pt x="22705" y="17067"/>
                    <a:pt x="22539" y="10887"/>
                  </a:cubicBezTo>
                  <a:cubicBezTo>
                    <a:pt x="22375" y="4811"/>
                    <a:pt x="17398" y="1"/>
                    <a:pt x="11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a:off x="4234150" y="1776625"/>
              <a:ext cx="588500" cy="521650"/>
            </a:xfrm>
            <a:custGeom>
              <a:avLst/>
              <a:gdLst/>
              <a:ahLst/>
              <a:cxnLst/>
              <a:rect l="l" t="t" r="r" b="b"/>
              <a:pathLst>
                <a:path w="23540" h="20866" extrusionOk="0">
                  <a:moveTo>
                    <a:pt x="11768" y="0"/>
                  </a:moveTo>
                  <a:cubicBezTo>
                    <a:pt x="7503" y="0"/>
                    <a:pt x="3504" y="2636"/>
                    <a:pt x="1965" y="6879"/>
                  </a:cubicBezTo>
                  <a:cubicBezTo>
                    <a:pt x="0" y="12296"/>
                    <a:pt x="2798" y="18273"/>
                    <a:pt x="8216" y="20238"/>
                  </a:cubicBezTo>
                  <a:cubicBezTo>
                    <a:pt x="9390" y="20664"/>
                    <a:pt x="10591" y="20866"/>
                    <a:pt x="11772" y="20866"/>
                  </a:cubicBezTo>
                  <a:cubicBezTo>
                    <a:pt x="16036" y="20866"/>
                    <a:pt x="20036" y="18230"/>
                    <a:pt x="21575" y="13987"/>
                  </a:cubicBezTo>
                  <a:cubicBezTo>
                    <a:pt x="23539" y="8570"/>
                    <a:pt x="20741" y="2593"/>
                    <a:pt x="15324" y="628"/>
                  </a:cubicBezTo>
                  <a:cubicBezTo>
                    <a:pt x="14149" y="202"/>
                    <a:pt x="12948"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a:off x="4288025" y="1821150"/>
              <a:ext cx="480750" cy="431825"/>
            </a:xfrm>
            <a:custGeom>
              <a:avLst/>
              <a:gdLst/>
              <a:ahLst/>
              <a:cxnLst/>
              <a:rect l="l" t="t" r="r" b="b"/>
              <a:pathLst>
                <a:path w="19230" h="17273" extrusionOk="0">
                  <a:moveTo>
                    <a:pt x="9609" y="0"/>
                  </a:moveTo>
                  <a:cubicBezTo>
                    <a:pt x="8822" y="0"/>
                    <a:pt x="8022" y="108"/>
                    <a:pt x="7228" y="335"/>
                  </a:cubicBezTo>
                  <a:cubicBezTo>
                    <a:pt x="2644" y="1657"/>
                    <a:pt x="0" y="6443"/>
                    <a:pt x="1322" y="11027"/>
                  </a:cubicBezTo>
                  <a:cubicBezTo>
                    <a:pt x="2404" y="14804"/>
                    <a:pt x="5858" y="17272"/>
                    <a:pt x="9610" y="17272"/>
                  </a:cubicBezTo>
                  <a:cubicBezTo>
                    <a:pt x="10401" y="17272"/>
                    <a:pt x="11204" y="17163"/>
                    <a:pt x="12002" y="16933"/>
                  </a:cubicBezTo>
                  <a:cubicBezTo>
                    <a:pt x="16586" y="15611"/>
                    <a:pt x="19229" y="10825"/>
                    <a:pt x="17907" y="6253"/>
                  </a:cubicBezTo>
                  <a:cubicBezTo>
                    <a:pt x="16815" y="2463"/>
                    <a:pt x="13363" y="0"/>
                    <a:pt x="9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4454700" y="1925675"/>
              <a:ext cx="155400" cy="236050"/>
            </a:xfrm>
            <a:custGeom>
              <a:avLst/>
              <a:gdLst/>
              <a:ahLst/>
              <a:cxnLst/>
              <a:rect l="l" t="t" r="r" b="b"/>
              <a:pathLst>
                <a:path w="6216" h="9442" extrusionOk="0">
                  <a:moveTo>
                    <a:pt x="1906" y="2060"/>
                  </a:moveTo>
                  <a:lnTo>
                    <a:pt x="2632" y="4096"/>
                  </a:lnTo>
                  <a:cubicBezTo>
                    <a:pt x="2434" y="4133"/>
                    <a:pt x="2255" y="4152"/>
                    <a:pt x="2095" y="4152"/>
                  </a:cubicBezTo>
                  <a:cubicBezTo>
                    <a:pt x="1900" y="4152"/>
                    <a:pt x="1734" y="4124"/>
                    <a:pt x="1596" y="4072"/>
                  </a:cubicBezTo>
                  <a:cubicBezTo>
                    <a:pt x="1358" y="3989"/>
                    <a:pt x="1180" y="3798"/>
                    <a:pt x="1084" y="3512"/>
                  </a:cubicBezTo>
                  <a:cubicBezTo>
                    <a:pt x="977" y="3215"/>
                    <a:pt x="989" y="2941"/>
                    <a:pt x="1132" y="2703"/>
                  </a:cubicBezTo>
                  <a:cubicBezTo>
                    <a:pt x="1275" y="2453"/>
                    <a:pt x="1525" y="2238"/>
                    <a:pt x="1906" y="2060"/>
                  </a:cubicBezTo>
                  <a:close/>
                  <a:moveTo>
                    <a:pt x="4025" y="4827"/>
                  </a:moveTo>
                  <a:cubicBezTo>
                    <a:pt x="4239" y="4827"/>
                    <a:pt x="4419" y="4857"/>
                    <a:pt x="4573" y="4917"/>
                  </a:cubicBezTo>
                  <a:cubicBezTo>
                    <a:pt x="4835" y="5013"/>
                    <a:pt x="5025" y="5215"/>
                    <a:pt x="5133" y="5501"/>
                  </a:cubicBezTo>
                  <a:cubicBezTo>
                    <a:pt x="5228" y="5798"/>
                    <a:pt x="5216" y="6084"/>
                    <a:pt x="5061" y="6346"/>
                  </a:cubicBezTo>
                  <a:cubicBezTo>
                    <a:pt x="4906" y="6596"/>
                    <a:pt x="4632" y="6834"/>
                    <a:pt x="4240" y="7037"/>
                  </a:cubicBezTo>
                  <a:lnTo>
                    <a:pt x="3466" y="4882"/>
                  </a:lnTo>
                  <a:cubicBezTo>
                    <a:pt x="3674" y="4845"/>
                    <a:pt x="3860" y="4827"/>
                    <a:pt x="4025" y="4827"/>
                  </a:cubicBezTo>
                  <a:close/>
                  <a:moveTo>
                    <a:pt x="1727" y="0"/>
                  </a:moveTo>
                  <a:lnTo>
                    <a:pt x="1227" y="179"/>
                  </a:lnTo>
                  <a:lnTo>
                    <a:pt x="1644" y="1345"/>
                  </a:lnTo>
                  <a:cubicBezTo>
                    <a:pt x="989" y="1643"/>
                    <a:pt x="537" y="2000"/>
                    <a:pt x="275" y="2441"/>
                  </a:cubicBezTo>
                  <a:cubicBezTo>
                    <a:pt x="25" y="2881"/>
                    <a:pt x="1" y="3381"/>
                    <a:pt x="191" y="3917"/>
                  </a:cubicBezTo>
                  <a:cubicBezTo>
                    <a:pt x="370" y="4417"/>
                    <a:pt x="680" y="4751"/>
                    <a:pt x="1108" y="4917"/>
                  </a:cubicBezTo>
                  <a:cubicBezTo>
                    <a:pt x="1345" y="5007"/>
                    <a:pt x="1631" y="5052"/>
                    <a:pt x="1965" y="5052"/>
                  </a:cubicBezTo>
                  <a:cubicBezTo>
                    <a:pt x="2251" y="5052"/>
                    <a:pt x="2573" y="5019"/>
                    <a:pt x="2930" y="4953"/>
                  </a:cubicBezTo>
                  <a:lnTo>
                    <a:pt x="3740" y="7227"/>
                  </a:lnTo>
                  <a:cubicBezTo>
                    <a:pt x="3370" y="7358"/>
                    <a:pt x="2989" y="7430"/>
                    <a:pt x="2608" y="7453"/>
                  </a:cubicBezTo>
                  <a:cubicBezTo>
                    <a:pt x="2568" y="7455"/>
                    <a:pt x="2528" y="7455"/>
                    <a:pt x="2488" y="7455"/>
                  </a:cubicBezTo>
                  <a:cubicBezTo>
                    <a:pt x="2135" y="7455"/>
                    <a:pt x="1780" y="7409"/>
                    <a:pt x="1406" y="7334"/>
                  </a:cubicBezTo>
                  <a:lnTo>
                    <a:pt x="1406" y="7334"/>
                  </a:lnTo>
                  <a:lnTo>
                    <a:pt x="1727" y="8227"/>
                  </a:lnTo>
                  <a:cubicBezTo>
                    <a:pt x="1862" y="8235"/>
                    <a:pt x="1996" y="8239"/>
                    <a:pt x="2128" y="8239"/>
                  </a:cubicBezTo>
                  <a:cubicBezTo>
                    <a:pt x="2391" y="8239"/>
                    <a:pt x="2648" y="8223"/>
                    <a:pt x="2894" y="8192"/>
                  </a:cubicBezTo>
                  <a:cubicBezTo>
                    <a:pt x="3275" y="8144"/>
                    <a:pt x="3632" y="8061"/>
                    <a:pt x="3990" y="7942"/>
                  </a:cubicBezTo>
                  <a:lnTo>
                    <a:pt x="4525" y="9442"/>
                  </a:lnTo>
                  <a:lnTo>
                    <a:pt x="5025" y="9263"/>
                  </a:lnTo>
                  <a:lnTo>
                    <a:pt x="4490" y="7751"/>
                  </a:lnTo>
                  <a:cubicBezTo>
                    <a:pt x="5180" y="7453"/>
                    <a:pt x="5656" y="7072"/>
                    <a:pt x="5918" y="6608"/>
                  </a:cubicBezTo>
                  <a:cubicBezTo>
                    <a:pt x="6180" y="6156"/>
                    <a:pt x="6216" y="5644"/>
                    <a:pt x="6014" y="5084"/>
                  </a:cubicBezTo>
                  <a:cubicBezTo>
                    <a:pt x="5835" y="4560"/>
                    <a:pt x="5514" y="4215"/>
                    <a:pt x="5049" y="4036"/>
                  </a:cubicBezTo>
                  <a:cubicBezTo>
                    <a:pt x="4804" y="3948"/>
                    <a:pt x="4513" y="3903"/>
                    <a:pt x="4175" y="3903"/>
                  </a:cubicBezTo>
                  <a:cubicBezTo>
                    <a:pt x="3872" y="3903"/>
                    <a:pt x="3533" y="3939"/>
                    <a:pt x="3156" y="4012"/>
                  </a:cubicBezTo>
                  <a:lnTo>
                    <a:pt x="2406" y="1881"/>
                  </a:lnTo>
                  <a:cubicBezTo>
                    <a:pt x="2716" y="1786"/>
                    <a:pt x="3025" y="1726"/>
                    <a:pt x="3347" y="1703"/>
                  </a:cubicBezTo>
                  <a:cubicBezTo>
                    <a:pt x="3476" y="1688"/>
                    <a:pt x="3608" y="1681"/>
                    <a:pt x="3742" y="1681"/>
                  </a:cubicBezTo>
                  <a:cubicBezTo>
                    <a:pt x="3928" y="1681"/>
                    <a:pt x="4117" y="1694"/>
                    <a:pt x="4311" y="1715"/>
                  </a:cubicBezTo>
                  <a:lnTo>
                    <a:pt x="4001" y="845"/>
                  </a:lnTo>
                  <a:cubicBezTo>
                    <a:pt x="3692" y="857"/>
                    <a:pt x="3382" y="881"/>
                    <a:pt x="3073" y="941"/>
                  </a:cubicBezTo>
                  <a:cubicBezTo>
                    <a:pt x="2763" y="988"/>
                    <a:pt x="2454" y="1060"/>
                    <a:pt x="2144" y="1155"/>
                  </a:cubicBezTo>
                  <a:lnTo>
                    <a:pt x="1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4508875" y="2230475"/>
              <a:ext cx="115525" cy="25325"/>
            </a:xfrm>
            <a:custGeom>
              <a:avLst/>
              <a:gdLst/>
              <a:ahLst/>
              <a:cxnLst/>
              <a:rect l="l" t="t" r="r" b="b"/>
              <a:pathLst>
                <a:path w="4621" h="1013" fill="none" extrusionOk="0">
                  <a:moveTo>
                    <a:pt x="4621" y="0"/>
                  </a:moveTo>
                  <a:cubicBezTo>
                    <a:pt x="3132" y="738"/>
                    <a:pt x="1549" y="1012"/>
                    <a:pt x="1" y="857"/>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0"/>
            <p:cNvSpPr/>
            <p:nvPr/>
          </p:nvSpPr>
          <p:spPr>
            <a:xfrm>
              <a:off x="4634200" y="1849475"/>
              <a:ext cx="128025" cy="333975"/>
            </a:xfrm>
            <a:custGeom>
              <a:avLst/>
              <a:gdLst/>
              <a:ahLst/>
              <a:cxnLst/>
              <a:rect l="l" t="t" r="r" b="b"/>
              <a:pathLst>
                <a:path w="5121" h="13359" fill="none" extrusionOk="0">
                  <a:moveTo>
                    <a:pt x="0" y="0"/>
                  </a:moveTo>
                  <a:cubicBezTo>
                    <a:pt x="1453" y="822"/>
                    <a:pt x="2691" y="2060"/>
                    <a:pt x="3477" y="3679"/>
                  </a:cubicBezTo>
                  <a:cubicBezTo>
                    <a:pt x="5120" y="6965"/>
                    <a:pt x="4465" y="10823"/>
                    <a:pt x="2096" y="1335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535"/>
        <p:cNvGrpSpPr/>
        <p:nvPr/>
      </p:nvGrpSpPr>
      <p:grpSpPr>
        <a:xfrm>
          <a:off x="0" y="0"/>
          <a:ext cx="0" cy="0"/>
          <a:chOff x="0" y="0"/>
          <a:chExt cx="0" cy="0"/>
        </a:xfrm>
      </p:grpSpPr>
      <p:sp>
        <p:nvSpPr>
          <p:cNvPr id="536" name="Google Shape;536;p22"/>
          <p:cNvSpPr/>
          <p:nvPr/>
        </p:nvSpPr>
        <p:spPr>
          <a:xfrm>
            <a:off x="136875" y="44469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8" name="Google Shape;538;p22"/>
          <p:cNvSpPr txBox="1">
            <a:spLocks noGrp="1"/>
          </p:cNvSpPr>
          <p:nvPr>
            <p:ph type="subTitle" idx="1"/>
          </p:nvPr>
        </p:nvSpPr>
        <p:spPr>
          <a:xfrm>
            <a:off x="872400" y="1976175"/>
            <a:ext cx="1978200" cy="10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9" name="Google Shape;539;p22"/>
          <p:cNvSpPr txBox="1">
            <a:spLocks noGrp="1"/>
          </p:cNvSpPr>
          <p:nvPr>
            <p:ph type="subTitle" idx="2"/>
          </p:nvPr>
        </p:nvSpPr>
        <p:spPr>
          <a:xfrm>
            <a:off x="6293400" y="1976175"/>
            <a:ext cx="1978200" cy="10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40" name="Google Shape;540;p22"/>
          <p:cNvSpPr txBox="1">
            <a:spLocks noGrp="1"/>
          </p:cNvSpPr>
          <p:nvPr>
            <p:ph type="subTitle" idx="3"/>
          </p:nvPr>
        </p:nvSpPr>
        <p:spPr>
          <a:xfrm>
            <a:off x="872400" y="3638175"/>
            <a:ext cx="1978200" cy="10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41" name="Google Shape;541;p22"/>
          <p:cNvSpPr txBox="1">
            <a:spLocks noGrp="1"/>
          </p:cNvSpPr>
          <p:nvPr>
            <p:ph type="subTitle" idx="4"/>
          </p:nvPr>
        </p:nvSpPr>
        <p:spPr>
          <a:xfrm>
            <a:off x="6293400" y="3638175"/>
            <a:ext cx="1978200" cy="10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42" name="Google Shape;542;p22"/>
          <p:cNvSpPr txBox="1">
            <a:spLocks noGrp="1"/>
          </p:cNvSpPr>
          <p:nvPr>
            <p:ph type="subTitle" idx="5"/>
          </p:nvPr>
        </p:nvSpPr>
        <p:spPr>
          <a:xfrm>
            <a:off x="872400" y="1692575"/>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3" name="Google Shape;543;p22"/>
          <p:cNvSpPr txBox="1">
            <a:spLocks noGrp="1"/>
          </p:cNvSpPr>
          <p:nvPr>
            <p:ph type="subTitle" idx="6"/>
          </p:nvPr>
        </p:nvSpPr>
        <p:spPr>
          <a:xfrm>
            <a:off x="872400" y="33546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4" name="Google Shape;544;p22"/>
          <p:cNvSpPr txBox="1">
            <a:spLocks noGrp="1"/>
          </p:cNvSpPr>
          <p:nvPr>
            <p:ph type="subTitle" idx="7"/>
          </p:nvPr>
        </p:nvSpPr>
        <p:spPr>
          <a:xfrm>
            <a:off x="6293400" y="1692575"/>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5" name="Google Shape;545;p22"/>
          <p:cNvSpPr txBox="1">
            <a:spLocks noGrp="1"/>
          </p:cNvSpPr>
          <p:nvPr>
            <p:ph type="subTitle" idx="8"/>
          </p:nvPr>
        </p:nvSpPr>
        <p:spPr>
          <a:xfrm>
            <a:off x="6293400" y="33546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46" name="Google Shape;546;p22"/>
          <p:cNvGrpSpPr/>
          <p:nvPr/>
        </p:nvGrpSpPr>
        <p:grpSpPr>
          <a:xfrm flipH="1">
            <a:off x="8423988" y="671325"/>
            <a:ext cx="1099850" cy="1546350"/>
            <a:chOff x="3790650" y="352550"/>
            <a:chExt cx="1099850" cy="1546350"/>
          </a:xfrm>
        </p:grpSpPr>
        <p:sp>
          <p:nvSpPr>
            <p:cNvPr id="547" name="Google Shape;547;p22"/>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2"/>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22"/>
          <p:cNvGrpSpPr/>
          <p:nvPr/>
        </p:nvGrpSpPr>
        <p:grpSpPr>
          <a:xfrm>
            <a:off x="493813" y="4730213"/>
            <a:ext cx="559625" cy="559325"/>
            <a:chOff x="3909400" y="3844950"/>
            <a:chExt cx="559625" cy="559325"/>
          </a:xfrm>
        </p:grpSpPr>
        <p:sp>
          <p:nvSpPr>
            <p:cNvPr id="550" name="Google Shape;550;p22"/>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2"/>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2"/>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22"/>
          <p:cNvGrpSpPr/>
          <p:nvPr/>
        </p:nvGrpSpPr>
        <p:grpSpPr>
          <a:xfrm>
            <a:off x="8424000" y="539488"/>
            <a:ext cx="559600" cy="559600"/>
            <a:chOff x="6905625" y="3039500"/>
            <a:chExt cx="559600" cy="559600"/>
          </a:xfrm>
        </p:grpSpPr>
        <p:sp>
          <p:nvSpPr>
            <p:cNvPr id="557" name="Google Shape;557;p22"/>
            <p:cNvSpPr/>
            <p:nvPr/>
          </p:nvSpPr>
          <p:spPr>
            <a:xfrm>
              <a:off x="6905625" y="3039500"/>
              <a:ext cx="559600" cy="559600"/>
            </a:xfrm>
            <a:custGeom>
              <a:avLst/>
              <a:gdLst/>
              <a:ahLst/>
              <a:cxnLst/>
              <a:rect l="l" t="t" r="r" b="b"/>
              <a:pathLst>
                <a:path w="22384" h="22384" extrusionOk="0">
                  <a:moveTo>
                    <a:pt x="11192" y="0"/>
                  </a:moveTo>
                  <a:cubicBezTo>
                    <a:pt x="5013" y="0"/>
                    <a:pt x="0" y="5013"/>
                    <a:pt x="0" y="11192"/>
                  </a:cubicBezTo>
                  <a:cubicBezTo>
                    <a:pt x="0" y="17383"/>
                    <a:pt x="5013" y="22384"/>
                    <a:pt x="11192" y="22384"/>
                  </a:cubicBezTo>
                  <a:cubicBezTo>
                    <a:pt x="17371" y="22384"/>
                    <a:pt x="22384" y="17383"/>
                    <a:pt x="22384" y="11192"/>
                  </a:cubicBezTo>
                  <a:cubicBezTo>
                    <a:pt x="22384" y="5013"/>
                    <a:pt x="17371" y="0"/>
                    <a:pt x="11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2"/>
            <p:cNvSpPr/>
            <p:nvPr/>
          </p:nvSpPr>
          <p:spPr>
            <a:xfrm>
              <a:off x="6924675" y="3058550"/>
              <a:ext cx="521500" cy="521800"/>
            </a:xfrm>
            <a:custGeom>
              <a:avLst/>
              <a:gdLst/>
              <a:ahLst/>
              <a:cxnLst/>
              <a:rect l="l" t="t" r="r" b="b"/>
              <a:pathLst>
                <a:path w="20860" h="20872" extrusionOk="0">
                  <a:moveTo>
                    <a:pt x="10430" y="0"/>
                  </a:moveTo>
                  <a:cubicBezTo>
                    <a:pt x="4667" y="0"/>
                    <a:pt x="0" y="4679"/>
                    <a:pt x="0" y="10430"/>
                  </a:cubicBezTo>
                  <a:cubicBezTo>
                    <a:pt x="0" y="16193"/>
                    <a:pt x="4667" y="20872"/>
                    <a:pt x="10430" y="20872"/>
                  </a:cubicBezTo>
                  <a:cubicBezTo>
                    <a:pt x="16193" y="20872"/>
                    <a:pt x="20860" y="16193"/>
                    <a:pt x="20860" y="10430"/>
                  </a:cubicBezTo>
                  <a:cubicBezTo>
                    <a:pt x="20860" y="4679"/>
                    <a:pt x="16193" y="0"/>
                    <a:pt x="10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2"/>
            <p:cNvSpPr/>
            <p:nvPr/>
          </p:nvSpPr>
          <p:spPr>
            <a:xfrm>
              <a:off x="6940725" y="3103975"/>
              <a:ext cx="489375" cy="431825"/>
            </a:xfrm>
            <a:custGeom>
              <a:avLst/>
              <a:gdLst/>
              <a:ahLst/>
              <a:cxnLst/>
              <a:rect l="l" t="t" r="r" b="b"/>
              <a:pathLst>
                <a:path w="19575" h="17273" extrusionOk="0">
                  <a:moveTo>
                    <a:pt x="9798" y="1"/>
                  </a:moveTo>
                  <a:cubicBezTo>
                    <a:pt x="6375" y="1"/>
                    <a:pt x="3138" y="2046"/>
                    <a:pt x="1787" y="5410"/>
                  </a:cubicBezTo>
                  <a:cubicBezTo>
                    <a:pt x="1" y="9839"/>
                    <a:pt x="2156" y="14864"/>
                    <a:pt x="6573" y="16650"/>
                  </a:cubicBezTo>
                  <a:cubicBezTo>
                    <a:pt x="7629" y="17072"/>
                    <a:pt x="8718" y="17273"/>
                    <a:pt x="9788" y="17273"/>
                  </a:cubicBezTo>
                  <a:cubicBezTo>
                    <a:pt x="13212" y="17273"/>
                    <a:pt x="16449" y="15225"/>
                    <a:pt x="17801" y="11852"/>
                  </a:cubicBezTo>
                  <a:cubicBezTo>
                    <a:pt x="19575" y="7434"/>
                    <a:pt x="17432" y="2398"/>
                    <a:pt x="13014" y="624"/>
                  </a:cubicBezTo>
                  <a:cubicBezTo>
                    <a:pt x="11959" y="201"/>
                    <a:pt x="10869" y="1"/>
                    <a:pt x="9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7026175" y="3465425"/>
              <a:ext cx="100025" cy="61650"/>
            </a:xfrm>
            <a:custGeom>
              <a:avLst/>
              <a:gdLst/>
              <a:ahLst/>
              <a:cxnLst/>
              <a:rect l="l" t="t" r="r" b="b"/>
              <a:pathLst>
                <a:path w="4001" h="2466" fill="none" extrusionOk="0">
                  <a:moveTo>
                    <a:pt x="4001" y="2466"/>
                  </a:moveTo>
                  <a:cubicBezTo>
                    <a:pt x="2417" y="2001"/>
                    <a:pt x="1048" y="1132"/>
                    <a:pt x="0" y="1"/>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a:off x="7204450" y="3252025"/>
              <a:ext cx="200950" cy="282500"/>
            </a:xfrm>
            <a:custGeom>
              <a:avLst/>
              <a:gdLst/>
              <a:ahLst/>
              <a:cxnLst/>
              <a:rect l="l" t="t" r="r" b="b"/>
              <a:pathLst>
                <a:path w="8038" h="11300" fill="none" extrusionOk="0">
                  <a:moveTo>
                    <a:pt x="7442" y="0"/>
                  </a:moveTo>
                  <a:cubicBezTo>
                    <a:pt x="7966" y="1596"/>
                    <a:pt x="8038" y="3334"/>
                    <a:pt x="7549" y="5060"/>
                  </a:cubicBezTo>
                  <a:cubicBezTo>
                    <a:pt x="6537" y="8608"/>
                    <a:pt x="3454" y="11002"/>
                    <a:pt x="1" y="1129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a:off x="7101175" y="3180575"/>
              <a:ext cx="189625" cy="216425"/>
            </a:xfrm>
            <a:custGeom>
              <a:avLst/>
              <a:gdLst/>
              <a:ahLst/>
              <a:cxnLst/>
              <a:rect l="l" t="t" r="r" b="b"/>
              <a:pathLst>
                <a:path w="7585" h="8657" extrusionOk="0">
                  <a:moveTo>
                    <a:pt x="2191" y="1"/>
                  </a:moveTo>
                  <a:lnTo>
                    <a:pt x="2322" y="3525"/>
                  </a:lnTo>
                  <a:lnTo>
                    <a:pt x="2322" y="3525"/>
                  </a:lnTo>
                  <a:lnTo>
                    <a:pt x="1060" y="2906"/>
                  </a:lnTo>
                  <a:lnTo>
                    <a:pt x="774" y="3489"/>
                  </a:lnTo>
                  <a:lnTo>
                    <a:pt x="2346" y="4275"/>
                  </a:lnTo>
                  <a:lnTo>
                    <a:pt x="2382" y="5204"/>
                  </a:lnTo>
                  <a:lnTo>
                    <a:pt x="2263" y="5442"/>
                  </a:lnTo>
                  <a:lnTo>
                    <a:pt x="286" y="4466"/>
                  </a:lnTo>
                  <a:lnTo>
                    <a:pt x="0" y="5049"/>
                  </a:lnTo>
                  <a:lnTo>
                    <a:pt x="1977" y="6025"/>
                  </a:lnTo>
                  <a:lnTo>
                    <a:pt x="905" y="8192"/>
                  </a:lnTo>
                  <a:lnTo>
                    <a:pt x="1858" y="8657"/>
                  </a:lnTo>
                  <a:lnTo>
                    <a:pt x="2929" y="6502"/>
                  </a:lnTo>
                  <a:lnTo>
                    <a:pt x="4882" y="7478"/>
                  </a:lnTo>
                  <a:lnTo>
                    <a:pt x="5180" y="6894"/>
                  </a:lnTo>
                  <a:lnTo>
                    <a:pt x="3203" y="5918"/>
                  </a:lnTo>
                  <a:lnTo>
                    <a:pt x="3322" y="5668"/>
                  </a:lnTo>
                  <a:lnTo>
                    <a:pt x="4084" y="5132"/>
                  </a:lnTo>
                  <a:lnTo>
                    <a:pt x="5656" y="5918"/>
                  </a:lnTo>
                  <a:lnTo>
                    <a:pt x="5954" y="5335"/>
                  </a:lnTo>
                  <a:lnTo>
                    <a:pt x="4691" y="4704"/>
                  </a:lnTo>
                  <a:lnTo>
                    <a:pt x="7585" y="2680"/>
                  </a:lnTo>
                  <a:lnTo>
                    <a:pt x="6680" y="2227"/>
                  </a:lnTo>
                  <a:lnTo>
                    <a:pt x="3239" y="4656"/>
                  </a:lnTo>
                  <a:lnTo>
                    <a:pt x="3096" y="453"/>
                  </a:lnTo>
                  <a:lnTo>
                    <a:pt x="2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22"/>
          <p:cNvGrpSpPr/>
          <p:nvPr/>
        </p:nvGrpSpPr>
        <p:grpSpPr>
          <a:xfrm flipH="1">
            <a:off x="-494737" y="3105225"/>
            <a:ext cx="1099850" cy="1546350"/>
            <a:chOff x="3790650" y="352550"/>
            <a:chExt cx="1099850" cy="1546350"/>
          </a:xfrm>
        </p:grpSpPr>
        <p:sp>
          <p:nvSpPr>
            <p:cNvPr id="564" name="Google Shape;564;p22"/>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22"/>
          <p:cNvSpPr/>
          <p:nvPr/>
        </p:nvSpPr>
        <p:spPr>
          <a:xfrm rot="10800000">
            <a:off x="7982513" y="1309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a:spLocks noGrp="1"/>
          </p:cNvSpPr>
          <p:nvPr>
            <p:ph type="pic" idx="9"/>
          </p:nvPr>
        </p:nvSpPr>
        <p:spPr>
          <a:xfrm rot="5400000">
            <a:off x="3074250" y="1601600"/>
            <a:ext cx="3004800" cy="3013500"/>
          </a:xfrm>
          <a:prstGeom prst="ellipse">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612"/>
        <p:cNvGrpSpPr/>
        <p:nvPr/>
      </p:nvGrpSpPr>
      <p:grpSpPr>
        <a:xfrm>
          <a:off x="0" y="0"/>
          <a:ext cx="0" cy="0"/>
          <a:chOff x="0" y="0"/>
          <a:chExt cx="0" cy="0"/>
        </a:xfrm>
      </p:grpSpPr>
      <p:sp>
        <p:nvSpPr>
          <p:cNvPr id="613" name="Google Shape;613;p24"/>
          <p:cNvSpPr txBox="1">
            <a:spLocks noGrp="1"/>
          </p:cNvSpPr>
          <p:nvPr>
            <p:ph type="title" hasCustomPrompt="1"/>
          </p:nvPr>
        </p:nvSpPr>
        <p:spPr>
          <a:xfrm>
            <a:off x="2223600" y="670225"/>
            <a:ext cx="4696800" cy="7689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14" name="Google Shape;614;p24"/>
          <p:cNvSpPr txBox="1">
            <a:spLocks noGrp="1"/>
          </p:cNvSpPr>
          <p:nvPr>
            <p:ph type="subTitle" idx="1"/>
          </p:nvPr>
        </p:nvSpPr>
        <p:spPr>
          <a:xfrm>
            <a:off x="2223600" y="1275827"/>
            <a:ext cx="4696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615" name="Google Shape;615;p24"/>
          <p:cNvSpPr txBox="1">
            <a:spLocks noGrp="1"/>
          </p:cNvSpPr>
          <p:nvPr>
            <p:ph type="title" idx="2" hasCustomPrompt="1"/>
          </p:nvPr>
        </p:nvSpPr>
        <p:spPr>
          <a:xfrm>
            <a:off x="2223600" y="1954311"/>
            <a:ext cx="4696800" cy="7689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16" name="Google Shape;616;p24"/>
          <p:cNvSpPr txBox="1">
            <a:spLocks noGrp="1"/>
          </p:cNvSpPr>
          <p:nvPr>
            <p:ph type="subTitle" idx="3"/>
          </p:nvPr>
        </p:nvSpPr>
        <p:spPr>
          <a:xfrm>
            <a:off x="2223600" y="2576846"/>
            <a:ext cx="4696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617" name="Google Shape;617;p24"/>
          <p:cNvSpPr txBox="1">
            <a:spLocks noGrp="1"/>
          </p:cNvSpPr>
          <p:nvPr>
            <p:ph type="title" idx="4" hasCustomPrompt="1"/>
          </p:nvPr>
        </p:nvSpPr>
        <p:spPr>
          <a:xfrm>
            <a:off x="2223600" y="3265638"/>
            <a:ext cx="4696800" cy="7689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18" name="Google Shape;618;p24"/>
          <p:cNvSpPr txBox="1">
            <a:spLocks noGrp="1"/>
          </p:cNvSpPr>
          <p:nvPr>
            <p:ph type="subTitle" idx="5"/>
          </p:nvPr>
        </p:nvSpPr>
        <p:spPr>
          <a:xfrm>
            <a:off x="2223600" y="3896665"/>
            <a:ext cx="4696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644"/>
        <p:cNvGrpSpPr/>
        <p:nvPr/>
      </p:nvGrpSpPr>
      <p:grpSpPr>
        <a:xfrm>
          <a:off x="0" y="0"/>
          <a:ext cx="0" cy="0"/>
          <a:chOff x="0" y="0"/>
          <a:chExt cx="0" cy="0"/>
        </a:xfrm>
      </p:grpSpPr>
      <p:sp>
        <p:nvSpPr>
          <p:cNvPr id="645" name="Google Shape;64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6" name="Google Shape;646;p26"/>
          <p:cNvSpPr/>
          <p:nvPr/>
        </p:nvSpPr>
        <p:spPr>
          <a:xfrm>
            <a:off x="249338" y="46725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 name="Google Shape;647;p26"/>
          <p:cNvGrpSpPr/>
          <p:nvPr/>
        </p:nvGrpSpPr>
        <p:grpSpPr>
          <a:xfrm flipH="1">
            <a:off x="-273875" y="3597150"/>
            <a:ext cx="1099850" cy="1546350"/>
            <a:chOff x="3790650" y="352550"/>
            <a:chExt cx="1099850" cy="1546350"/>
          </a:xfrm>
        </p:grpSpPr>
        <p:sp>
          <p:nvSpPr>
            <p:cNvPr id="648" name="Google Shape;648;p26"/>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6"/>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 name="Google Shape;650;p26"/>
          <p:cNvSpPr/>
          <p:nvPr/>
        </p:nvSpPr>
        <p:spPr>
          <a:xfrm>
            <a:off x="7952075" y="1268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6"/>
          <p:cNvSpPr/>
          <p:nvPr/>
        </p:nvSpPr>
        <p:spPr>
          <a:xfrm>
            <a:off x="8363938" y="68170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 name="Google Shape;652;p26"/>
          <p:cNvGrpSpPr/>
          <p:nvPr/>
        </p:nvGrpSpPr>
        <p:grpSpPr>
          <a:xfrm flipH="1">
            <a:off x="8423988" y="126850"/>
            <a:ext cx="1099850" cy="1546350"/>
            <a:chOff x="3790650" y="352550"/>
            <a:chExt cx="1099850" cy="1546350"/>
          </a:xfrm>
        </p:grpSpPr>
        <p:sp>
          <p:nvSpPr>
            <p:cNvPr id="653" name="Google Shape;653;p26"/>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6"/>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26"/>
          <p:cNvSpPr/>
          <p:nvPr/>
        </p:nvSpPr>
        <p:spPr>
          <a:xfrm>
            <a:off x="8483900" y="369877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6"/>
          <p:cNvSpPr/>
          <p:nvPr/>
        </p:nvSpPr>
        <p:spPr>
          <a:xfrm>
            <a:off x="8895763" y="425362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6"/>
          <p:cNvSpPr/>
          <p:nvPr/>
        </p:nvSpPr>
        <p:spPr>
          <a:xfrm>
            <a:off x="-44337" y="184435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456200" y="12895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659"/>
        <p:cNvGrpSpPr/>
        <p:nvPr/>
      </p:nvGrpSpPr>
      <p:grpSpPr>
        <a:xfrm>
          <a:off x="0" y="0"/>
          <a:ext cx="0" cy="0"/>
          <a:chOff x="0" y="0"/>
          <a:chExt cx="0" cy="0"/>
        </a:xfrm>
      </p:grpSpPr>
      <p:sp>
        <p:nvSpPr>
          <p:cNvPr id="660" name="Google Shape;66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61" name="Google Shape;661;p27"/>
          <p:cNvGrpSpPr/>
          <p:nvPr/>
        </p:nvGrpSpPr>
        <p:grpSpPr>
          <a:xfrm>
            <a:off x="93938" y="4381300"/>
            <a:ext cx="559625" cy="559325"/>
            <a:chOff x="3909400" y="3844950"/>
            <a:chExt cx="559625" cy="559325"/>
          </a:xfrm>
        </p:grpSpPr>
        <p:sp>
          <p:nvSpPr>
            <p:cNvPr id="662" name="Google Shape;662;p27"/>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7"/>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7"/>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7"/>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7"/>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7"/>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27"/>
          <p:cNvGrpSpPr/>
          <p:nvPr/>
        </p:nvGrpSpPr>
        <p:grpSpPr>
          <a:xfrm>
            <a:off x="8123475" y="214144"/>
            <a:ext cx="614592" cy="559616"/>
            <a:chOff x="6188250" y="1349550"/>
            <a:chExt cx="539400" cy="491150"/>
          </a:xfrm>
        </p:grpSpPr>
        <p:sp>
          <p:nvSpPr>
            <p:cNvPr id="669" name="Google Shape;669;p27"/>
            <p:cNvSpPr/>
            <p:nvPr/>
          </p:nvSpPr>
          <p:spPr>
            <a:xfrm>
              <a:off x="6188250" y="1349550"/>
              <a:ext cx="539400" cy="491150"/>
            </a:xfrm>
            <a:custGeom>
              <a:avLst/>
              <a:gdLst/>
              <a:ahLst/>
              <a:cxnLst/>
              <a:rect l="l" t="t" r="r" b="b"/>
              <a:pathLst>
                <a:path w="21576" h="19646" extrusionOk="0">
                  <a:moveTo>
                    <a:pt x="10788" y="1"/>
                  </a:moveTo>
                  <a:cubicBezTo>
                    <a:pt x="8276" y="1"/>
                    <a:pt x="5764" y="959"/>
                    <a:pt x="3847" y="2876"/>
                  </a:cubicBezTo>
                  <a:cubicBezTo>
                    <a:pt x="1" y="6710"/>
                    <a:pt x="1" y="12925"/>
                    <a:pt x="3847" y="16770"/>
                  </a:cubicBezTo>
                  <a:cubicBezTo>
                    <a:pt x="5764" y="18687"/>
                    <a:pt x="8276" y="19646"/>
                    <a:pt x="10788" y="19646"/>
                  </a:cubicBezTo>
                  <a:cubicBezTo>
                    <a:pt x="13300" y="19646"/>
                    <a:pt x="15812" y="18687"/>
                    <a:pt x="17729" y="16770"/>
                  </a:cubicBezTo>
                  <a:cubicBezTo>
                    <a:pt x="21575" y="12925"/>
                    <a:pt x="21575" y="6710"/>
                    <a:pt x="17729" y="2876"/>
                  </a:cubicBezTo>
                  <a:cubicBezTo>
                    <a:pt x="15812" y="959"/>
                    <a:pt x="13300" y="1"/>
                    <a:pt x="10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7"/>
            <p:cNvSpPr/>
            <p:nvPr/>
          </p:nvSpPr>
          <p:spPr>
            <a:xfrm>
              <a:off x="6206725" y="1366375"/>
              <a:ext cx="502450" cy="457525"/>
            </a:xfrm>
            <a:custGeom>
              <a:avLst/>
              <a:gdLst/>
              <a:ahLst/>
              <a:cxnLst/>
              <a:rect l="l" t="t" r="r" b="b"/>
              <a:pathLst>
                <a:path w="20098" h="18301" extrusionOk="0">
                  <a:moveTo>
                    <a:pt x="10049" y="0"/>
                  </a:moveTo>
                  <a:cubicBezTo>
                    <a:pt x="7706" y="0"/>
                    <a:pt x="5364" y="893"/>
                    <a:pt x="3572" y="2679"/>
                  </a:cubicBezTo>
                  <a:cubicBezTo>
                    <a:pt x="0" y="6251"/>
                    <a:pt x="0" y="12049"/>
                    <a:pt x="3572" y="15621"/>
                  </a:cubicBezTo>
                  <a:cubicBezTo>
                    <a:pt x="5364" y="17407"/>
                    <a:pt x="7706" y="18300"/>
                    <a:pt x="10049" y="18300"/>
                  </a:cubicBezTo>
                  <a:cubicBezTo>
                    <a:pt x="12392" y="18300"/>
                    <a:pt x="14734" y="17407"/>
                    <a:pt x="16526" y="15621"/>
                  </a:cubicBezTo>
                  <a:cubicBezTo>
                    <a:pt x="20098" y="12049"/>
                    <a:pt x="20098" y="6251"/>
                    <a:pt x="16526" y="2679"/>
                  </a:cubicBezTo>
                  <a:cubicBezTo>
                    <a:pt x="14734" y="893"/>
                    <a:pt x="12392"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7"/>
            <p:cNvSpPr/>
            <p:nvPr/>
          </p:nvSpPr>
          <p:spPr>
            <a:xfrm>
              <a:off x="6250175" y="1405650"/>
              <a:ext cx="415550" cy="378875"/>
            </a:xfrm>
            <a:custGeom>
              <a:avLst/>
              <a:gdLst/>
              <a:ahLst/>
              <a:cxnLst/>
              <a:rect l="l" t="t" r="r" b="b"/>
              <a:pathLst>
                <a:path w="16622" h="15155" extrusionOk="0">
                  <a:moveTo>
                    <a:pt x="8311" y="1"/>
                  </a:moveTo>
                  <a:cubicBezTo>
                    <a:pt x="6373" y="1"/>
                    <a:pt x="4436" y="739"/>
                    <a:pt x="2953" y="2215"/>
                  </a:cubicBezTo>
                  <a:cubicBezTo>
                    <a:pt x="0" y="5180"/>
                    <a:pt x="0" y="9978"/>
                    <a:pt x="2953" y="12931"/>
                  </a:cubicBezTo>
                  <a:cubicBezTo>
                    <a:pt x="4436" y="14413"/>
                    <a:pt x="6373" y="15155"/>
                    <a:pt x="8311" y="15155"/>
                  </a:cubicBezTo>
                  <a:cubicBezTo>
                    <a:pt x="10249" y="15155"/>
                    <a:pt x="12187" y="14413"/>
                    <a:pt x="13669" y="12931"/>
                  </a:cubicBezTo>
                  <a:cubicBezTo>
                    <a:pt x="16622" y="9978"/>
                    <a:pt x="16622" y="5180"/>
                    <a:pt x="13669" y="2215"/>
                  </a:cubicBezTo>
                  <a:cubicBezTo>
                    <a:pt x="12187" y="739"/>
                    <a:pt x="10249" y="1"/>
                    <a:pt x="8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7"/>
            <p:cNvSpPr/>
            <p:nvPr/>
          </p:nvSpPr>
          <p:spPr>
            <a:xfrm>
              <a:off x="6353750" y="1753025"/>
              <a:ext cx="98250" cy="31275"/>
            </a:xfrm>
            <a:custGeom>
              <a:avLst/>
              <a:gdLst/>
              <a:ahLst/>
              <a:cxnLst/>
              <a:rect l="l" t="t" r="r" b="b"/>
              <a:pathLst>
                <a:path w="3930" h="1251" fill="none" extrusionOk="0">
                  <a:moveTo>
                    <a:pt x="3930" y="1251"/>
                  </a:moveTo>
                  <a:cubicBezTo>
                    <a:pt x="2477" y="1203"/>
                    <a:pt x="1132" y="751"/>
                    <a:pt x="1" y="0"/>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7"/>
            <p:cNvSpPr/>
            <p:nvPr/>
          </p:nvSpPr>
          <p:spPr>
            <a:xfrm>
              <a:off x="6519850" y="1493775"/>
              <a:ext cx="128600" cy="280100"/>
            </a:xfrm>
            <a:custGeom>
              <a:avLst/>
              <a:gdLst/>
              <a:ahLst/>
              <a:cxnLst/>
              <a:rect l="l" t="t" r="r" b="b"/>
              <a:pathLst>
                <a:path w="5144" h="11204" fill="none" extrusionOk="0">
                  <a:moveTo>
                    <a:pt x="3930" y="0"/>
                  </a:moveTo>
                  <a:cubicBezTo>
                    <a:pt x="4715" y="1238"/>
                    <a:pt x="5144" y="2703"/>
                    <a:pt x="5084" y="4286"/>
                  </a:cubicBezTo>
                  <a:cubicBezTo>
                    <a:pt x="4989" y="7513"/>
                    <a:pt x="2870" y="10204"/>
                    <a:pt x="1" y="11204"/>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7"/>
            <p:cNvSpPr/>
            <p:nvPr/>
          </p:nvSpPr>
          <p:spPr>
            <a:xfrm>
              <a:off x="6344825" y="1474225"/>
              <a:ext cx="189925" cy="219325"/>
            </a:xfrm>
            <a:custGeom>
              <a:avLst/>
              <a:gdLst/>
              <a:ahLst/>
              <a:cxnLst/>
              <a:rect l="l" t="t" r="r" b="b"/>
              <a:pathLst>
                <a:path w="7597" h="8773" extrusionOk="0">
                  <a:moveTo>
                    <a:pt x="4875" y="1"/>
                  </a:moveTo>
                  <a:cubicBezTo>
                    <a:pt x="4337" y="1"/>
                    <a:pt x="3835" y="133"/>
                    <a:pt x="3370" y="401"/>
                  </a:cubicBezTo>
                  <a:cubicBezTo>
                    <a:pt x="2668" y="794"/>
                    <a:pt x="2132" y="1461"/>
                    <a:pt x="1763" y="2366"/>
                  </a:cubicBezTo>
                  <a:lnTo>
                    <a:pt x="894" y="2163"/>
                  </a:lnTo>
                  <a:lnTo>
                    <a:pt x="429" y="2770"/>
                  </a:lnTo>
                  <a:lnTo>
                    <a:pt x="1513" y="3032"/>
                  </a:lnTo>
                  <a:cubicBezTo>
                    <a:pt x="1489" y="3116"/>
                    <a:pt x="1465" y="3199"/>
                    <a:pt x="1441" y="3294"/>
                  </a:cubicBezTo>
                  <a:lnTo>
                    <a:pt x="1358" y="3616"/>
                  </a:lnTo>
                  <a:lnTo>
                    <a:pt x="1287" y="3925"/>
                  </a:lnTo>
                  <a:cubicBezTo>
                    <a:pt x="1275" y="4009"/>
                    <a:pt x="1251" y="4092"/>
                    <a:pt x="1239" y="4175"/>
                  </a:cubicBezTo>
                  <a:lnTo>
                    <a:pt x="465" y="3997"/>
                  </a:lnTo>
                  <a:lnTo>
                    <a:pt x="1" y="4604"/>
                  </a:lnTo>
                  <a:lnTo>
                    <a:pt x="1167" y="4878"/>
                  </a:lnTo>
                  <a:cubicBezTo>
                    <a:pt x="1084" y="5878"/>
                    <a:pt x="1275" y="6700"/>
                    <a:pt x="1715" y="7378"/>
                  </a:cubicBezTo>
                  <a:cubicBezTo>
                    <a:pt x="2156" y="8045"/>
                    <a:pt x="2822" y="8485"/>
                    <a:pt x="3692" y="8700"/>
                  </a:cubicBezTo>
                  <a:cubicBezTo>
                    <a:pt x="3900" y="8748"/>
                    <a:pt x="4112" y="8773"/>
                    <a:pt x="4326" y="8773"/>
                  </a:cubicBezTo>
                  <a:cubicBezTo>
                    <a:pt x="4479" y="8773"/>
                    <a:pt x="4633" y="8760"/>
                    <a:pt x="4787" y="8735"/>
                  </a:cubicBezTo>
                  <a:cubicBezTo>
                    <a:pt x="5156" y="8688"/>
                    <a:pt x="5549" y="8569"/>
                    <a:pt x="5942" y="8378"/>
                  </a:cubicBezTo>
                  <a:lnTo>
                    <a:pt x="6216" y="7211"/>
                  </a:lnTo>
                  <a:lnTo>
                    <a:pt x="6216" y="7211"/>
                  </a:lnTo>
                  <a:cubicBezTo>
                    <a:pt x="5787" y="7521"/>
                    <a:pt x="5394" y="7723"/>
                    <a:pt x="5037" y="7807"/>
                  </a:cubicBezTo>
                  <a:cubicBezTo>
                    <a:pt x="4859" y="7856"/>
                    <a:pt x="4674" y="7880"/>
                    <a:pt x="4486" y="7880"/>
                  </a:cubicBezTo>
                  <a:cubicBezTo>
                    <a:pt x="4310" y="7880"/>
                    <a:pt x="4132" y="7859"/>
                    <a:pt x="3954" y="7819"/>
                  </a:cubicBezTo>
                  <a:cubicBezTo>
                    <a:pt x="3370" y="7676"/>
                    <a:pt x="2941" y="7378"/>
                    <a:pt x="2656" y="6914"/>
                  </a:cubicBezTo>
                  <a:cubicBezTo>
                    <a:pt x="2370" y="6461"/>
                    <a:pt x="2251" y="5866"/>
                    <a:pt x="2299" y="5152"/>
                  </a:cubicBezTo>
                  <a:lnTo>
                    <a:pt x="2299" y="5152"/>
                  </a:lnTo>
                  <a:lnTo>
                    <a:pt x="4370" y="5640"/>
                  </a:lnTo>
                  <a:lnTo>
                    <a:pt x="4835" y="5033"/>
                  </a:lnTo>
                  <a:lnTo>
                    <a:pt x="2370" y="4449"/>
                  </a:lnTo>
                  <a:cubicBezTo>
                    <a:pt x="2382" y="4354"/>
                    <a:pt x="2394" y="4271"/>
                    <a:pt x="2406" y="4175"/>
                  </a:cubicBezTo>
                  <a:lnTo>
                    <a:pt x="2489" y="3878"/>
                  </a:lnTo>
                  <a:lnTo>
                    <a:pt x="2560" y="3556"/>
                  </a:lnTo>
                  <a:cubicBezTo>
                    <a:pt x="2584" y="3473"/>
                    <a:pt x="2608" y="3390"/>
                    <a:pt x="2632" y="3294"/>
                  </a:cubicBezTo>
                  <a:lnTo>
                    <a:pt x="5620" y="4009"/>
                  </a:lnTo>
                  <a:lnTo>
                    <a:pt x="6085" y="3390"/>
                  </a:lnTo>
                  <a:lnTo>
                    <a:pt x="2894" y="2640"/>
                  </a:lnTo>
                  <a:cubicBezTo>
                    <a:pt x="3168" y="1973"/>
                    <a:pt x="3537" y="1497"/>
                    <a:pt x="4001" y="1223"/>
                  </a:cubicBezTo>
                  <a:cubicBezTo>
                    <a:pt x="4311" y="1032"/>
                    <a:pt x="4641" y="937"/>
                    <a:pt x="5000" y="937"/>
                  </a:cubicBezTo>
                  <a:cubicBezTo>
                    <a:pt x="5180" y="937"/>
                    <a:pt x="5366" y="961"/>
                    <a:pt x="5561" y="1008"/>
                  </a:cubicBezTo>
                  <a:cubicBezTo>
                    <a:pt x="5942" y="1092"/>
                    <a:pt x="6263" y="1258"/>
                    <a:pt x="6537" y="1497"/>
                  </a:cubicBezTo>
                  <a:cubicBezTo>
                    <a:pt x="6811" y="1735"/>
                    <a:pt x="7073" y="2092"/>
                    <a:pt x="7311" y="2556"/>
                  </a:cubicBezTo>
                  <a:lnTo>
                    <a:pt x="7597" y="1377"/>
                  </a:lnTo>
                  <a:cubicBezTo>
                    <a:pt x="7335" y="1044"/>
                    <a:pt x="7049" y="770"/>
                    <a:pt x="6740" y="556"/>
                  </a:cubicBezTo>
                  <a:cubicBezTo>
                    <a:pt x="6430" y="342"/>
                    <a:pt x="6097" y="187"/>
                    <a:pt x="5728" y="103"/>
                  </a:cubicBezTo>
                  <a:cubicBezTo>
                    <a:pt x="5434" y="35"/>
                    <a:pt x="5150" y="1"/>
                    <a:pt x="4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27"/>
          <p:cNvGrpSpPr/>
          <p:nvPr/>
        </p:nvGrpSpPr>
        <p:grpSpPr>
          <a:xfrm>
            <a:off x="8430763" y="845738"/>
            <a:ext cx="559600" cy="559600"/>
            <a:chOff x="6905625" y="3039500"/>
            <a:chExt cx="559600" cy="559600"/>
          </a:xfrm>
        </p:grpSpPr>
        <p:sp>
          <p:nvSpPr>
            <p:cNvPr id="676" name="Google Shape;676;p27"/>
            <p:cNvSpPr/>
            <p:nvPr/>
          </p:nvSpPr>
          <p:spPr>
            <a:xfrm>
              <a:off x="6905625" y="3039500"/>
              <a:ext cx="559600" cy="559600"/>
            </a:xfrm>
            <a:custGeom>
              <a:avLst/>
              <a:gdLst/>
              <a:ahLst/>
              <a:cxnLst/>
              <a:rect l="l" t="t" r="r" b="b"/>
              <a:pathLst>
                <a:path w="22384" h="22384" extrusionOk="0">
                  <a:moveTo>
                    <a:pt x="11192" y="0"/>
                  </a:moveTo>
                  <a:cubicBezTo>
                    <a:pt x="5013" y="0"/>
                    <a:pt x="0" y="5013"/>
                    <a:pt x="0" y="11192"/>
                  </a:cubicBezTo>
                  <a:cubicBezTo>
                    <a:pt x="0" y="17383"/>
                    <a:pt x="5013" y="22384"/>
                    <a:pt x="11192" y="22384"/>
                  </a:cubicBezTo>
                  <a:cubicBezTo>
                    <a:pt x="17371" y="22384"/>
                    <a:pt x="22384" y="17383"/>
                    <a:pt x="22384" y="11192"/>
                  </a:cubicBezTo>
                  <a:cubicBezTo>
                    <a:pt x="22384" y="5013"/>
                    <a:pt x="17371" y="0"/>
                    <a:pt x="11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7"/>
            <p:cNvSpPr/>
            <p:nvPr/>
          </p:nvSpPr>
          <p:spPr>
            <a:xfrm>
              <a:off x="6924675" y="3058550"/>
              <a:ext cx="521500" cy="521800"/>
            </a:xfrm>
            <a:custGeom>
              <a:avLst/>
              <a:gdLst/>
              <a:ahLst/>
              <a:cxnLst/>
              <a:rect l="l" t="t" r="r" b="b"/>
              <a:pathLst>
                <a:path w="20860" h="20872" extrusionOk="0">
                  <a:moveTo>
                    <a:pt x="10430" y="0"/>
                  </a:moveTo>
                  <a:cubicBezTo>
                    <a:pt x="4667" y="0"/>
                    <a:pt x="0" y="4679"/>
                    <a:pt x="0" y="10430"/>
                  </a:cubicBezTo>
                  <a:cubicBezTo>
                    <a:pt x="0" y="16193"/>
                    <a:pt x="4667" y="20872"/>
                    <a:pt x="10430" y="20872"/>
                  </a:cubicBezTo>
                  <a:cubicBezTo>
                    <a:pt x="16193" y="20872"/>
                    <a:pt x="20860" y="16193"/>
                    <a:pt x="20860" y="10430"/>
                  </a:cubicBezTo>
                  <a:cubicBezTo>
                    <a:pt x="20860" y="4679"/>
                    <a:pt x="16193" y="0"/>
                    <a:pt x="10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7"/>
            <p:cNvSpPr/>
            <p:nvPr/>
          </p:nvSpPr>
          <p:spPr>
            <a:xfrm>
              <a:off x="6940725" y="3103975"/>
              <a:ext cx="489375" cy="431825"/>
            </a:xfrm>
            <a:custGeom>
              <a:avLst/>
              <a:gdLst/>
              <a:ahLst/>
              <a:cxnLst/>
              <a:rect l="l" t="t" r="r" b="b"/>
              <a:pathLst>
                <a:path w="19575" h="17273" extrusionOk="0">
                  <a:moveTo>
                    <a:pt x="9798" y="1"/>
                  </a:moveTo>
                  <a:cubicBezTo>
                    <a:pt x="6375" y="1"/>
                    <a:pt x="3138" y="2046"/>
                    <a:pt x="1787" y="5410"/>
                  </a:cubicBezTo>
                  <a:cubicBezTo>
                    <a:pt x="1" y="9839"/>
                    <a:pt x="2156" y="14864"/>
                    <a:pt x="6573" y="16650"/>
                  </a:cubicBezTo>
                  <a:cubicBezTo>
                    <a:pt x="7629" y="17072"/>
                    <a:pt x="8718" y="17273"/>
                    <a:pt x="9788" y="17273"/>
                  </a:cubicBezTo>
                  <a:cubicBezTo>
                    <a:pt x="13212" y="17273"/>
                    <a:pt x="16449" y="15225"/>
                    <a:pt x="17801" y="11852"/>
                  </a:cubicBezTo>
                  <a:cubicBezTo>
                    <a:pt x="19575" y="7434"/>
                    <a:pt x="17432" y="2398"/>
                    <a:pt x="13014" y="624"/>
                  </a:cubicBezTo>
                  <a:cubicBezTo>
                    <a:pt x="11959" y="201"/>
                    <a:pt x="10869" y="1"/>
                    <a:pt x="9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7"/>
            <p:cNvSpPr/>
            <p:nvPr/>
          </p:nvSpPr>
          <p:spPr>
            <a:xfrm>
              <a:off x="7026175" y="3465425"/>
              <a:ext cx="100025" cy="61650"/>
            </a:xfrm>
            <a:custGeom>
              <a:avLst/>
              <a:gdLst/>
              <a:ahLst/>
              <a:cxnLst/>
              <a:rect l="l" t="t" r="r" b="b"/>
              <a:pathLst>
                <a:path w="4001" h="2466" fill="none" extrusionOk="0">
                  <a:moveTo>
                    <a:pt x="4001" y="2466"/>
                  </a:moveTo>
                  <a:cubicBezTo>
                    <a:pt x="2417" y="2001"/>
                    <a:pt x="1048" y="1132"/>
                    <a:pt x="0" y="1"/>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7"/>
            <p:cNvSpPr/>
            <p:nvPr/>
          </p:nvSpPr>
          <p:spPr>
            <a:xfrm>
              <a:off x="7204450" y="3252025"/>
              <a:ext cx="200950" cy="282500"/>
            </a:xfrm>
            <a:custGeom>
              <a:avLst/>
              <a:gdLst/>
              <a:ahLst/>
              <a:cxnLst/>
              <a:rect l="l" t="t" r="r" b="b"/>
              <a:pathLst>
                <a:path w="8038" h="11300" fill="none" extrusionOk="0">
                  <a:moveTo>
                    <a:pt x="7442" y="0"/>
                  </a:moveTo>
                  <a:cubicBezTo>
                    <a:pt x="7966" y="1596"/>
                    <a:pt x="8038" y="3334"/>
                    <a:pt x="7549" y="5060"/>
                  </a:cubicBezTo>
                  <a:cubicBezTo>
                    <a:pt x="6537" y="8608"/>
                    <a:pt x="3454" y="11002"/>
                    <a:pt x="1" y="1129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7"/>
            <p:cNvSpPr/>
            <p:nvPr/>
          </p:nvSpPr>
          <p:spPr>
            <a:xfrm>
              <a:off x="7101175" y="3180575"/>
              <a:ext cx="189625" cy="216425"/>
            </a:xfrm>
            <a:custGeom>
              <a:avLst/>
              <a:gdLst/>
              <a:ahLst/>
              <a:cxnLst/>
              <a:rect l="l" t="t" r="r" b="b"/>
              <a:pathLst>
                <a:path w="7585" h="8657" extrusionOk="0">
                  <a:moveTo>
                    <a:pt x="2191" y="1"/>
                  </a:moveTo>
                  <a:lnTo>
                    <a:pt x="2322" y="3525"/>
                  </a:lnTo>
                  <a:lnTo>
                    <a:pt x="2322" y="3525"/>
                  </a:lnTo>
                  <a:lnTo>
                    <a:pt x="1060" y="2906"/>
                  </a:lnTo>
                  <a:lnTo>
                    <a:pt x="774" y="3489"/>
                  </a:lnTo>
                  <a:lnTo>
                    <a:pt x="2346" y="4275"/>
                  </a:lnTo>
                  <a:lnTo>
                    <a:pt x="2382" y="5204"/>
                  </a:lnTo>
                  <a:lnTo>
                    <a:pt x="2263" y="5442"/>
                  </a:lnTo>
                  <a:lnTo>
                    <a:pt x="286" y="4466"/>
                  </a:lnTo>
                  <a:lnTo>
                    <a:pt x="0" y="5049"/>
                  </a:lnTo>
                  <a:lnTo>
                    <a:pt x="1977" y="6025"/>
                  </a:lnTo>
                  <a:lnTo>
                    <a:pt x="905" y="8192"/>
                  </a:lnTo>
                  <a:lnTo>
                    <a:pt x="1858" y="8657"/>
                  </a:lnTo>
                  <a:lnTo>
                    <a:pt x="2929" y="6502"/>
                  </a:lnTo>
                  <a:lnTo>
                    <a:pt x="4882" y="7478"/>
                  </a:lnTo>
                  <a:lnTo>
                    <a:pt x="5180" y="6894"/>
                  </a:lnTo>
                  <a:lnTo>
                    <a:pt x="3203" y="5918"/>
                  </a:lnTo>
                  <a:lnTo>
                    <a:pt x="3322" y="5668"/>
                  </a:lnTo>
                  <a:lnTo>
                    <a:pt x="4084" y="5132"/>
                  </a:lnTo>
                  <a:lnTo>
                    <a:pt x="5656" y="5918"/>
                  </a:lnTo>
                  <a:lnTo>
                    <a:pt x="5954" y="5335"/>
                  </a:lnTo>
                  <a:lnTo>
                    <a:pt x="4691" y="4704"/>
                  </a:lnTo>
                  <a:lnTo>
                    <a:pt x="7585" y="2680"/>
                  </a:lnTo>
                  <a:lnTo>
                    <a:pt x="6680" y="2227"/>
                  </a:lnTo>
                  <a:lnTo>
                    <a:pt x="3239" y="4656"/>
                  </a:lnTo>
                  <a:lnTo>
                    <a:pt x="3096" y="453"/>
                  </a:lnTo>
                  <a:lnTo>
                    <a:pt x="2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27"/>
          <p:cNvGrpSpPr/>
          <p:nvPr/>
        </p:nvGrpSpPr>
        <p:grpSpPr>
          <a:xfrm flipH="1">
            <a:off x="-386625" y="399600"/>
            <a:ext cx="1099850" cy="1546350"/>
            <a:chOff x="3790650" y="352550"/>
            <a:chExt cx="1099850" cy="1546350"/>
          </a:xfrm>
        </p:grpSpPr>
        <p:sp>
          <p:nvSpPr>
            <p:cNvPr id="683" name="Google Shape;683;p27"/>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7"/>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27"/>
          <p:cNvGrpSpPr/>
          <p:nvPr/>
        </p:nvGrpSpPr>
        <p:grpSpPr>
          <a:xfrm flipH="1">
            <a:off x="7197100" y="-502500"/>
            <a:ext cx="1099850" cy="1546350"/>
            <a:chOff x="3790650" y="352550"/>
            <a:chExt cx="1099850" cy="1546350"/>
          </a:xfrm>
        </p:grpSpPr>
        <p:sp>
          <p:nvSpPr>
            <p:cNvPr id="686" name="Google Shape;686;p27"/>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7"/>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27"/>
          <p:cNvGrpSpPr/>
          <p:nvPr/>
        </p:nvGrpSpPr>
        <p:grpSpPr>
          <a:xfrm flipH="1">
            <a:off x="8539575" y="4101475"/>
            <a:ext cx="1099850" cy="1546350"/>
            <a:chOff x="3790650" y="352550"/>
            <a:chExt cx="1099850" cy="1546350"/>
          </a:xfrm>
        </p:grpSpPr>
        <p:sp>
          <p:nvSpPr>
            <p:cNvPr id="689" name="Google Shape;689;p27"/>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7"/>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98"/>
        <p:cNvGrpSpPr/>
        <p:nvPr/>
      </p:nvGrpSpPr>
      <p:grpSpPr>
        <a:xfrm>
          <a:off x="0" y="0"/>
          <a:ext cx="0" cy="0"/>
          <a:chOff x="0" y="0"/>
          <a:chExt cx="0" cy="0"/>
        </a:xfrm>
      </p:grpSpPr>
      <p:sp>
        <p:nvSpPr>
          <p:cNvPr id="699" name="Google Shape;699;p29"/>
          <p:cNvSpPr/>
          <p:nvPr/>
        </p:nvSpPr>
        <p:spPr>
          <a:xfrm>
            <a:off x="54050" y="409902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9"/>
          <p:cNvSpPr/>
          <p:nvPr/>
        </p:nvSpPr>
        <p:spPr>
          <a:xfrm>
            <a:off x="621525" y="470845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29"/>
          <p:cNvGrpSpPr/>
          <p:nvPr/>
        </p:nvGrpSpPr>
        <p:grpSpPr>
          <a:xfrm flipH="1">
            <a:off x="-12" y="3912025"/>
            <a:ext cx="1099850" cy="1546350"/>
            <a:chOff x="3790650" y="352550"/>
            <a:chExt cx="1099850" cy="1546350"/>
          </a:xfrm>
        </p:grpSpPr>
        <p:sp>
          <p:nvSpPr>
            <p:cNvPr id="702" name="Google Shape;702;p29"/>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9"/>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29"/>
          <p:cNvSpPr/>
          <p:nvPr/>
        </p:nvSpPr>
        <p:spPr>
          <a:xfrm>
            <a:off x="7883600" y="777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9"/>
          <p:cNvSpPr/>
          <p:nvPr/>
        </p:nvSpPr>
        <p:spPr>
          <a:xfrm>
            <a:off x="8451075" y="6871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29"/>
          <p:cNvGrpSpPr/>
          <p:nvPr/>
        </p:nvGrpSpPr>
        <p:grpSpPr>
          <a:xfrm flipH="1">
            <a:off x="8511663" y="337100"/>
            <a:ext cx="1099850" cy="1546350"/>
            <a:chOff x="3790650" y="352550"/>
            <a:chExt cx="1099850" cy="1546350"/>
          </a:xfrm>
        </p:grpSpPr>
        <p:sp>
          <p:nvSpPr>
            <p:cNvPr id="707" name="Google Shape;707;p29"/>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9"/>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09"/>
        <p:cNvGrpSpPr/>
        <p:nvPr/>
      </p:nvGrpSpPr>
      <p:grpSpPr>
        <a:xfrm>
          <a:off x="0" y="0"/>
          <a:ext cx="0" cy="0"/>
          <a:chOff x="0" y="0"/>
          <a:chExt cx="0" cy="0"/>
        </a:xfrm>
      </p:grpSpPr>
      <p:sp>
        <p:nvSpPr>
          <p:cNvPr id="710" name="Google Shape;710;p30"/>
          <p:cNvSpPr/>
          <p:nvPr/>
        </p:nvSpPr>
        <p:spPr>
          <a:xfrm>
            <a:off x="8444700" y="47516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0"/>
          <p:cNvGrpSpPr/>
          <p:nvPr/>
        </p:nvGrpSpPr>
        <p:grpSpPr>
          <a:xfrm flipH="1">
            <a:off x="8430763" y="3694400"/>
            <a:ext cx="1099850" cy="1546350"/>
            <a:chOff x="3790650" y="352550"/>
            <a:chExt cx="1099850" cy="1546350"/>
          </a:xfrm>
        </p:grpSpPr>
        <p:sp>
          <p:nvSpPr>
            <p:cNvPr id="712" name="Google Shape;712;p30"/>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30"/>
          <p:cNvSpPr/>
          <p:nvPr/>
        </p:nvSpPr>
        <p:spPr>
          <a:xfrm>
            <a:off x="-482325" y="2893638"/>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85150" y="3503063"/>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 name="Google Shape;716;p30"/>
          <p:cNvGrpSpPr/>
          <p:nvPr/>
        </p:nvGrpSpPr>
        <p:grpSpPr>
          <a:xfrm flipH="1">
            <a:off x="-386637" y="1364225"/>
            <a:ext cx="1099850" cy="1546350"/>
            <a:chOff x="3790650" y="352550"/>
            <a:chExt cx="1099850" cy="1546350"/>
          </a:xfrm>
        </p:grpSpPr>
        <p:sp>
          <p:nvSpPr>
            <p:cNvPr id="717" name="Google Shape;717;p30"/>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30"/>
          <p:cNvGrpSpPr/>
          <p:nvPr/>
        </p:nvGrpSpPr>
        <p:grpSpPr>
          <a:xfrm>
            <a:off x="145762" y="2602281"/>
            <a:ext cx="614592" cy="559616"/>
            <a:chOff x="6188250" y="1349550"/>
            <a:chExt cx="539400" cy="491150"/>
          </a:xfrm>
        </p:grpSpPr>
        <p:sp>
          <p:nvSpPr>
            <p:cNvPr id="720" name="Google Shape;720;p30"/>
            <p:cNvSpPr/>
            <p:nvPr/>
          </p:nvSpPr>
          <p:spPr>
            <a:xfrm>
              <a:off x="6188250" y="1349550"/>
              <a:ext cx="539400" cy="491150"/>
            </a:xfrm>
            <a:custGeom>
              <a:avLst/>
              <a:gdLst/>
              <a:ahLst/>
              <a:cxnLst/>
              <a:rect l="l" t="t" r="r" b="b"/>
              <a:pathLst>
                <a:path w="21576" h="19646" extrusionOk="0">
                  <a:moveTo>
                    <a:pt x="10788" y="1"/>
                  </a:moveTo>
                  <a:cubicBezTo>
                    <a:pt x="8276" y="1"/>
                    <a:pt x="5764" y="959"/>
                    <a:pt x="3847" y="2876"/>
                  </a:cubicBezTo>
                  <a:cubicBezTo>
                    <a:pt x="1" y="6710"/>
                    <a:pt x="1" y="12925"/>
                    <a:pt x="3847" y="16770"/>
                  </a:cubicBezTo>
                  <a:cubicBezTo>
                    <a:pt x="5764" y="18687"/>
                    <a:pt x="8276" y="19646"/>
                    <a:pt x="10788" y="19646"/>
                  </a:cubicBezTo>
                  <a:cubicBezTo>
                    <a:pt x="13300" y="19646"/>
                    <a:pt x="15812" y="18687"/>
                    <a:pt x="17729" y="16770"/>
                  </a:cubicBezTo>
                  <a:cubicBezTo>
                    <a:pt x="21575" y="12925"/>
                    <a:pt x="21575" y="6710"/>
                    <a:pt x="17729" y="2876"/>
                  </a:cubicBezTo>
                  <a:cubicBezTo>
                    <a:pt x="15812" y="959"/>
                    <a:pt x="13300" y="1"/>
                    <a:pt x="10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6206725" y="1366375"/>
              <a:ext cx="502450" cy="457525"/>
            </a:xfrm>
            <a:custGeom>
              <a:avLst/>
              <a:gdLst/>
              <a:ahLst/>
              <a:cxnLst/>
              <a:rect l="l" t="t" r="r" b="b"/>
              <a:pathLst>
                <a:path w="20098" h="18301" extrusionOk="0">
                  <a:moveTo>
                    <a:pt x="10049" y="0"/>
                  </a:moveTo>
                  <a:cubicBezTo>
                    <a:pt x="7706" y="0"/>
                    <a:pt x="5364" y="893"/>
                    <a:pt x="3572" y="2679"/>
                  </a:cubicBezTo>
                  <a:cubicBezTo>
                    <a:pt x="0" y="6251"/>
                    <a:pt x="0" y="12049"/>
                    <a:pt x="3572" y="15621"/>
                  </a:cubicBezTo>
                  <a:cubicBezTo>
                    <a:pt x="5364" y="17407"/>
                    <a:pt x="7706" y="18300"/>
                    <a:pt x="10049" y="18300"/>
                  </a:cubicBezTo>
                  <a:cubicBezTo>
                    <a:pt x="12392" y="18300"/>
                    <a:pt x="14734" y="17407"/>
                    <a:pt x="16526" y="15621"/>
                  </a:cubicBezTo>
                  <a:cubicBezTo>
                    <a:pt x="20098" y="12049"/>
                    <a:pt x="20098" y="6251"/>
                    <a:pt x="16526" y="2679"/>
                  </a:cubicBezTo>
                  <a:cubicBezTo>
                    <a:pt x="14734" y="893"/>
                    <a:pt x="12392"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a:off x="6250175" y="1405650"/>
              <a:ext cx="415550" cy="378875"/>
            </a:xfrm>
            <a:custGeom>
              <a:avLst/>
              <a:gdLst/>
              <a:ahLst/>
              <a:cxnLst/>
              <a:rect l="l" t="t" r="r" b="b"/>
              <a:pathLst>
                <a:path w="16622" h="15155" extrusionOk="0">
                  <a:moveTo>
                    <a:pt x="8311" y="1"/>
                  </a:moveTo>
                  <a:cubicBezTo>
                    <a:pt x="6373" y="1"/>
                    <a:pt x="4436" y="739"/>
                    <a:pt x="2953" y="2215"/>
                  </a:cubicBezTo>
                  <a:cubicBezTo>
                    <a:pt x="0" y="5180"/>
                    <a:pt x="0" y="9978"/>
                    <a:pt x="2953" y="12931"/>
                  </a:cubicBezTo>
                  <a:cubicBezTo>
                    <a:pt x="4436" y="14413"/>
                    <a:pt x="6373" y="15155"/>
                    <a:pt x="8311" y="15155"/>
                  </a:cubicBezTo>
                  <a:cubicBezTo>
                    <a:pt x="10249" y="15155"/>
                    <a:pt x="12187" y="14413"/>
                    <a:pt x="13669" y="12931"/>
                  </a:cubicBezTo>
                  <a:cubicBezTo>
                    <a:pt x="16622" y="9978"/>
                    <a:pt x="16622" y="5180"/>
                    <a:pt x="13669" y="2215"/>
                  </a:cubicBezTo>
                  <a:cubicBezTo>
                    <a:pt x="12187" y="739"/>
                    <a:pt x="10249" y="1"/>
                    <a:pt x="8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a:off x="6353750" y="1753025"/>
              <a:ext cx="98250" cy="31275"/>
            </a:xfrm>
            <a:custGeom>
              <a:avLst/>
              <a:gdLst/>
              <a:ahLst/>
              <a:cxnLst/>
              <a:rect l="l" t="t" r="r" b="b"/>
              <a:pathLst>
                <a:path w="3930" h="1251" fill="none" extrusionOk="0">
                  <a:moveTo>
                    <a:pt x="3930" y="1251"/>
                  </a:moveTo>
                  <a:cubicBezTo>
                    <a:pt x="2477" y="1203"/>
                    <a:pt x="1132" y="751"/>
                    <a:pt x="1" y="0"/>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6519850" y="1493775"/>
              <a:ext cx="128600" cy="280100"/>
            </a:xfrm>
            <a:custGeom>
              <a:avLst/>
              <a:gdLst/>
              <a:ahLst/>
              <a:cxnLst/>
              <a:rect l="l" t="t" r="r" b="b"/>
              <a:pathLst>
                <a:path w="5144" h="11204" fill="none" extrusionOk="0">
                  <a:moveTo>
                    <a:pt x="3930" y="0"/>
                  </a:moveTo>
                  <a:cubicBezTo>
                    <a:pt x="4715" y="1238"/>
                    <a:pt x="5144" y="2703"/>
                    <a:pt x="5084" y="4286"/>
                  </a:cubicBezTo>
                  <a:cubicBezTo>
                    <a:pt x="4989" y="7513"/>
                    <a:pt x="2870" y="10204"/>
                    <a:pt x="1" y="11204"/>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6344825" y="1474225"/>
              <a:ext cx="189925" cy="219325"/>
            </a:xfrm>
            <a:custGeom>
              <a:avLst/>
              <a:gdLst/>
              <a:ahLst/>
              <a:cxnLst/>
              <a:rect l="l" t="t" r="r" b="b"/>
              <a:pathLst>
                <a:path w="7597" h="8773" extrusionOk="0">
                  <a:moveTo>
                    <a:pt x="4875" y="1"/>
                  </a:moveTo>
                  <a:cubicBezTo>
                    <a:pt x="4337" y="1"/>
                    <a:pt x="3835" y="133"/>
                    <a:pt x="3370" y="401"/>
                  </a:cubicBezTo>
                  <a:cubicBezTo>
                    <a:pt x="2668" y="794"/>
                    <a:pt x="2132" y="1461"/>
                    <a:pt x="1763" y="2366"/>
                  </a:cubicBezTo>
                  <a:lnTo>
                    <a:pt x="894" y="2163"/>
                  </a:lnTo>
                  <a:lnTo>
                    <a:pt x="429" y="2770"/>
                  </a:lnTo>
                  <a:lnTo>
                    <a:pt x="1513" y="3032"/>
                  </a:lnTo>
                  <a:cubicBezTo>
                    <a:pt x="1489" y="3116"/>
                    <a:pt x="1465" y="3199"/>
                    <a:pt x="1441" y="3294"/>
                  </a:cubicBezTo>
                  <a:lnTo>
                    <a:pt x="1358" y="3616"/>
                  </a:lnTo>
                  <a:lnTo>
                    <a:pt x="1287" y="3925"/>
                  </a:lnTo>
                  <a:cubicBezTo>
                    <a:pt x="1275" y="4009"/>
                    <a:pt x="1251" y="4092"/>
                    <a:pt x="1239" y="4175"/>
                  </a:cubicBezTo>
                  <a:lnTo>
                    <a:pt x="465" y="3997"/>
                  </a:lnTo>
                  <a:lnTo>
                    <a:pt x="1" y="4604"/>
                  </a:lnTo>
                  <a:lnTo>
                    <a:pt x="1167" y="4878"/>
                  </a:lnTo>
                  <a:cubicBezTo>
                    <a:pt x="1084" y="5878"/>
                    <a:pt x="1275" y="6700"/>
                    <a:pt x="1715" y="7378"/>
                  </a:cubicBezTo>
                  <a:cubicBezTo>
                    <a:pt x="2156" y="8045"/>
                    <a:pt x="2822" y="8485"/>
                    <a:pt x="3692" y="8700"/>
                  </a:cubicBezTo>
                  <a:cubicBezTo>
                    <a:pt x="3900" y="8748"/>
                    <a:pt x="4112" y="8773"/>
                    <a:pt x="4326" y="8773"/>
                  </a:cubicBezTo>
                  <a:cubicBezTo>
                    <a:pt x="4479" y="8773"/>
                    <a:pt x="4633" y="8760"/>
                    <a:pt x="4787" y="8735"/>
                  </a:cubicBezTo>
                  <a:cubicBezTo>
                    <a:pt x="5156" y="8688"/>
                    <a:pt x="5549" y="8569"/>
                    <a:pt x="5942" y="8378"/>
                  </a:cubicBezTo>
                  <a:lnTo>
                    <a:pt x="6216" y="7211"/>
                  </a:lnTo>
                  <a:lnTo>
                    <a:pt x="6216" y="7211"/>
                  </a:lnTo>
                  <a:cubicBezTo>
                    <a:pt x="5787" y="7521"/>
                    <a:pt x="5394" y="7723"/>
                    <a:pt x="5037" y="7807"/>
                  </a:cubicBezTo>
                  <a:cubicBezTo>
                    <a:pt x="4859" y="7856"/>
                    <a:pt x="4674" y="7880"/>
                    <a:pt x="4486" y="7880"/>
                  </a:cubicBezTo>
                  <a:cubicBezTo>
                    <a:pt x="4310" y="7880"/>
                    <a:pt x="4132" y="7859"/>
                    <a:pt x="3954" y="7819"/>
                  </a:cubicBezTo>
                  <a:cubicBezTo>
                    <a:pt x="3370" y="7676"/>
                    <a:pt x="2941" y="7378"/>
                    <a:pt x="2656" y="6914"/>
                  </a:cubicBezTo>
                  <a:cubicBezTo>
                    <a:pt x="2370" y="6461"/>
                    <a:pt x="2251" y="5866"/>
                    <a:pt x="2299" y="5152"/>
                  </a:cubicBezTo>
                  <a:lnTo>
                    <a:pt x="2299" y="5152"/>
                  </a:lnTo>
                  <a:lnTo>
                    <a:pt x="4370" y="5640"/>
                  </a:lnTo>
                  <a:lnTo>
                    <a:pt x="4835" y="5033"/>
                  </a:lnTo>
                  <a:lnTo>
                    <a:pt x="2370" y="4449"/>
                  </a:lnTo>
                  <a:cubicBezTo>
                    <a:pt x="2382" y="4354"/>
                    <a:pt x="2394" y="4271"/>
                    <a:pt x="2406" y="4175"/>
                  </a:cubicBezTo>
                  <a:lnTo>
                    <a:pt x="2489" y="3878"/>
                  </a:lnTo>
                  <a:lnTo>
                    <a:pt x="2560" y="3556"/>
                  </a:lnTo>
                  <a:cubicBezTo>
                    <a:pt x="2584" y="3473"/>
                    <a:pt x="2608" y="3390"/>
                    <a:pt x="2632" y="3294"/>
                  </a:cubicBezTo>
                  <a:lnTo>
                    <a:pt x="5620" y="4009"/>
                  </a:lnTo>
                  <a:lnTo>
                    <a:pt x="6085" y="3390"/>
                  </a:lnTo>
                  <a:lnTo>
                    <a:pt x="2894" y="2640"/>
                  </a:lnTo>
                  <a:cubicBezTo>
                    <a:pt x="3168" y="1973"/>
                    <a:pt x="3537" y="1497"/>
                    <a:pt x="4001" y="1223"/>
                  </a:cubicBezTo>
                  <a:cubicBezTo>
                    <a:pt x="4311" y="1032"/>
                    <a:pt x="4641" y="937"/>
                    <a:pt x="5000" y="937"/>
                  </a:cubicBezTo>
                  <a:cubicBezTo>
                    <a:pt x="5180" y="937"/>
                    <a:pt x="5366" y="961"/>
                    <a:pt x="5561" y="1008"/>
                  </a:cubicBezTo>
                  <a:cubicBezTo>
                    <a:pt x="5942" y="1092"/>
                    <a:pt x="6263" y="1258"/>
                    <a:pt x="6537" y="1497"/>
                  </a:cubicBezTo>
                  <a:cubicBezTo>
                    <a:pt x="6811" y="1735"/>
                    <a:pt x="7073" y="2092"/>
                    <a:pt x="7311" y="2556"/>
                  </a:cubicBezTo>
                  <a:lnTo>
                    <a:pt x="7597" y="1377"/>
                  </a:lnTo>
                  <a:cubicBezTo>
                    <a:pt x="7335" y="1044"/>
                    <a:pt x="7049" y="770"/>
                    <a:pt x="6740" y="556"/>
                  </a:cubicBezTo>
                  <a:cubicBezTo>
                    <a:pt x="6430" y="342"/>
                    <a:pt x="6097" y="187"/>
                    <a:pt x="5728" y="103"/>
                  </a:cubicBezTo>
                  <a:cubicBezTo>
                    <a:pt x="5434" y="35"/>
                    <a:pt x="5150" y="1"/>
                    <a:pt x="4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30"/>
          <p:cNvGrpSpPr/>
          <p:nvPr/>
        </p:nvGrpSpPr>
        <p:grpSpPr>
          <a:xfrm>
            <a:off x="8430763" y="186588"/>
            <a:ext cx="559600" cy="559600"/>
            <a:chOff x="6905625" y="3039500"/>
            <a:chExt cx="559600" cy="559600"/>
          </a:xfrm>
        </p:grpSpPr>
        <p:sp>
          <p:nvSpPr>
            <p:cNvPr id="727" name="Google Shape;727;p30"/>
            <p:cNvSpPr/>
            <p:nvPr/>
          </p:nvSpPr>
          <p:spPr>
            <a:xfrm>
              <a:off x="6905625" y="3039500"/>
              <a:ext cx="559600" cy="559600"/>
            </a:xfrm>
            <a:custGeom>
              <a:avLst/>
              <a:gdLst/>
              <a:ahLst/>
              <a:cxnLst/>
              <a:rect l="l" t="t" r="r" b="b"/>
              <a:pathLst>
                <a:path w="22384" h="22384" extrusionOk="0">
                  <a:moveTo>
                    <a:pt x="11192" y="0"/>
                  </a:moveTo>
                  <a:cubicBezTo>
                    <a:pt x="5013" y="0"/>
                    <a:pt x="0" y="5013"/>
                    <a:pt x="0" y="11192"/>
                  </a:cubicBezTo>
                  <a:cubicBezTo>
                    <a:pt x="0" y="17383"/>
                    <a:pt x="5013" y="22384"/>
                    <a:pt x="11192" y="22384"/>
                  </a:cubicBezTo>
                  <a:cubicBezTo>
                    <a:pt x="17371" y="22384"/>
                    <a:pt x="22384" y="17383"/>
                    <a:pt x="22384" y="11192"/>
                  </a:cubicBezTo>
                  <a:cubicBezTo>
                    <a:pt x="22384" y="5013"/>
                    <a:pt x="17371" y="0"/>
                    <a:pt x="11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6924675" y="3058550"/>
              <a:ext cx="521500" cy="521800"/>
            </a:xfrm>
            <a:custGeom>
              <a:avLst/>
              <a:gdLst/>
              <a:ahLst/>
              <a:cxnLst/>
              <a:rect l="l" t="t" r="r" b="b"/>
              <a:pathLst>
                <a:path w="20860" h="20872" extrusionOk="0">
                  <a:moveTo>
                    <a:pt x="10430" y="0"/>
                  </a:moveTo>
                  <a:cubicBezTo>
                    <a:pt x="4667" y="0"/>
                    <a:pt x="0" y="4679"/>
                    <a:pt x="0" y="10430"/>
                  </a:cubicBezTo>
                  <a:cubicBezTo>
                    <a:pt x="0" y="16193"/>
                    <a:pt x="4667" y="20872"/>
                    <a:pt x="10430" y="20872"/>
                  </a:cubicBezTo>
                  <a:cubicBezTo>
                    <a:pt x="16193" y="20872"/>
                    <a:pt x="20860" y="16193"/>
                    <a:pt x="20860" y="10430"/>
                  </a:cubicBezTo>
                  <a:cubicBezTo>
                    <a:pt x="20860" y="4679"/>
                    <a:pt x="16193" y="0"/>
                    <a:pt x="10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6940725" y="3103975"/>
              <a:ext cx="489375" cy="431825"/>
            </a:xfrm>
            <a:custGeom>
              <a:avLst/>
              <a:gdLst/>
              <a:ahLst/>
              <a:cxnLst/>
              <a:rect l="l" t="t" r="r" b="b"/>
              <a:pathLst>
                <a:path w="19575" h="17273" extrusionOk="0">
                  <a:moveTo>
                    <a:pt x="9798" y="1"/>
                  </a:moveTo>
                  <a:cubicBezTo>
                    <a:pt x="6375" y="1"/>
                    <a:pt x="3138" y="2046"/>
                    <a:pt x="1787" y="5410"/>
                  </a:cubicBezTo>
                  <a:cubicBezTo>
                    <a:pt x="1" y="9839"/>
                    <a:pt x="2156" y="14864"/>
                    <a:pt x="6573" y="16650"/>
                  </a:cubicBezTo>
                  <a:cubicBezTo>
                    <a:pt x="7629" y="17072"/>
                    <a:pt x="8718" y="17273"/>
                    <a:pt x="9788" y="17273"/>
                  </a:cubicBezTo>
                  <a:cubicBezTo>
                    <a:pt x="13212" y="17273"/>
                    <a:pt x="16449" y="15225"/>
                    <a:pt x="17801" y="11852"/>
                  </a:cubicBezTo>
                  <a:cubicBezTo>
                    <a:pt x="19575" y="7434"/>
                    <a:pt x="17432" y="2398"/>
                    <a:pt x="13014" y="624"/>
                  </a:cubicBezTo>
                  <a:cubicBezTo>
                    <a:pt x="11959" y="201"/>
                    <a:pt x="10869" y="1"/>
                    <a:pt x="9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7026175" y="3465425"/>
              <a:ext cx="100025" cy="61650"/>
            </a:xfrm>
            <a:custGeom>
              <a:avLst/>
              <a:gdLst/>
              <a:ahLst/>
              <a:cxnLst/>
              <a:rect l="l" t="t" r="r" b="b"/>
              <a:pathLst>
                <a:path w="4001" h="2466" fill="none" extrusionOk="0">
                  <a:moveTo>
                    <a:pt x="4001" y="2466"/>
                  </a:moveTo>
                  <a:cubicBezTo>
                    <a:pt x="2417" y="2001"/>
                    <a:pt x="1048" y="1132"/>
                    <a:pt x="0" y="1"/>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7204450" y="3252025"/>
              <a:ext cx="200950" cy="282500"/>
            </a:xfrm>
            <a:custGeom>
              <a:avLst/>
              <a:gdLst/>
              <a:ahLst/>
              <a:cxnLst/>
              <a:rect l="l" t="t" r="r" b="b"/>
              <a:pathLst>
                <a:path w="8038" h="11300" fill="none" extrusionOk="0">
                  <a:moveTo>
                    <a:pt x="7442" y="0"/>
                  </a:moveTo>
                  <a:cubicBezTo>
                    <a:pt x="7966" y="1596"/>
                    <a:pt x="8038" y="3334"/>
                    <a:pt x="7549" y="5060"/>
                  </a:cubicBezTo>
                  <a:cubicBezTo>
                    <a:pt x="6537" y="8608"/>
                    <a:pt x="3454" y="11002"/>
                    <a:pt x="1" y="1129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7101175" y="3180575"/>
              <a:ext cx="189625" cy="216425"/>
            </a:xfrm>
            <a:custGeom>
              <a:avLst/>
              <a:gdLst/>
              <a:ahLst/>
              <a:cxnLst/>
              <a:rect l="l" t="t" r="r" b="b"/>
              <a:pathLst>
                <a:path w="7585" h="8657" extrusionOk="0">
                  <a:moveTo>
                    <a:pt x="2191" y="1"/>
                  </a:moveTo>
                  <a:lnTo>
                    <a:pt x="2322" y="3525"/>
                  </a:lnTo>
                  <a:lnTo>
                    <a:pt x="2322" y="3525"/>
                  </a:lnTo>
                  <a:lnTo>
                    <a:pt x="1060" y="2906"/>
                  </a:lnTo>
                  <a:lnTo>
                    <a:pt x="774" y="3489"/>
                  </a:lnTo>
                  <a:lnTo>
                    <a:pt x="2346" y="4275"/>
                  </a:lnTo>
                  <a:lnTo>
                    <a:pt x="2382" y="5204"/>
                  </a:lnTo>
                  <a:lnTo>
                    <a:pt x="2263" y="5442"/>
                  </a:lnTo>
                  <a:lnTo>
                    <a:pt x="286" y="4466"/>
                  </a:lnTo>
                  <a:lnTo>
                    <a:pt x="0" y="5049"/>
                  </a:lnTo>
                  <a:lnTo>
                    <a:pt x="1977" y="6025"/>
                  </a:lnTo>
                  <a:lnTo>
                    <a:pt x="905" y="8192"/>
                  </a:lnTo>
                  <a:lnTo>
                    <a:pt x="1858" y="8657"/>
                  </a:lnTo>
                  <a:lnTo>
                    <a:pt x="2929" y="6502"/>
                  </a:lnTo>
                  <a:lnTo>
                    <a:pt x="4882" y="7478"/>
                  </a:lnTo>
                  <a:lnTo>
                    <a:pt x="5180" y="6894"/>
                  </a:lnTo>
                  <a:lnTo>
                    <a:pt x="3203" y="5918"/>
                  </a:lnTo>
                  <a:lnTo>
                    <a:pt x="3322" y="5668"/>
                  </a:lnTo>
                  <a:lnTo>
                    <a:pt x="4084" y="5132"/>
                  </a:lnTo>
                  <a:lnTo>
                    <a:pt x="5656" y="5918"/>
                  </a:lnTo>
                  <a:lnTo>
                    <a:pt x="5954" y="5335"/>
                  </a:lnTo>
                  <a:lnTo>
                    <a:pt x="4691" y="4704"/>
                  </a:lnTo>
                  <a:lnTo>
                    <a:pt x="7585" y="2680"/>
                  </a:lnTo>
                  <a:lnTo>
                    <a:pt x="6680" y="2227"/>
                  </a:lnTo>
                  <a:lnTo>
                    <a:pt x="3239" y="4656"/>
                  </a:lnTo>
                  <a:lnTo>
                    <a:pt x="3096" y="453"/>
                  </a:lnTo>
                  <a:lnTo>
                    <a:pt x="2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30"/>
          <p:cNvGrpSpPr/>
          <p:nvPr/>
        </p:nvGrpSpPr>
        <p:grpSpPr>
          <a:xfrm flipH="1">
            <a:off x="7475838" y="-586300"/>
            <a:ext cx="1099850" cy="1546350"/>
            <a:chOff x="3790650" y="352550"/>
            <a:chExt cx="1099850" cy="1546350"/>
          </a:xfrm>
        </p:grpSpPr>
        <p:sp>
          <p:nvSpPr>
            <p:cNvPr id="734" name="Google Shape;734;p30"/>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49"/>
        <p:cNvGrpSpPr/>
        <p:nvPr/>
      </p:nvGrpSpPr>
      <p:grpSpPr>
        <a:xfrm>
          <a:off x="0" y="0"/>
          <a:ext cx="0" cy="0"/>
          <a:chOff x="0" y="0"/>
          <a:chExt cx="0" cy="0"/>
        </a:xfrm>
      </p:grpSpPr>
      <p:sp>
        <p:nvSpPr>
          <p:cNvPr id="250" name="Google Shape;250;p10"/>
          <p:cNvSpPr txBox="1">
            <a:spLocks noGrp="1"/>
          </p:cNvSpPr>
          <p:nvPr>
            <p:ph type="title"/>
          </p:nvPr>
        </p:nvSpPr>
        <p:spPr>
          <a:xfrm>
            <a:off x="713225" y="539500"/>
            <a:ext cx="7717500" cy="6792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sz="32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51" name="Google Shape;251;p10"/>
          <p:cNvGrpSpPr/>
          <p:nvPr/>
        </p:nvGrpSpPr>
        <p:grpSpPr>
          <a:xfrm flipH="1">
            <a:off x="-386637" y="1709900"/>
            <a:ext cx="1099850" cy="1546350"/>
            <a:chOff x="3790650" y="352550"/>
            <a:chExt cx="1099850" cy="1546350"/>
          </a:xfrm>
        </p:grpSpPr>
        <p:sp>
          <p:nvSpPr>
            <p:cNvPr id="252" name="Google Shape;252;p10"/>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10"/>
          <p:cNvSpPr/>
          <p:nvPr/>
        </p:nvSpPr>
        <p:spPr>
          <a:xfrm>
            <a:off x="7833000" y="36027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a:off x="8400475" y="42121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10"/>
          <p:cNvGrpSpPr/>
          <p:nvPr/>
        </p:nvGrpSpPr>
        <p:grpSpPr>
          <a:xfrm flipH="1">
            <a:off x="8544463" y="3057650"/>
            <a:ext cx="1099850" cy="1546350"/>
            <a:chOff x="3790650" y="352550"/>
            <a:chExt cx="1099850" cy="1546350"/>
          </a:xfrm>
        </p:grpSpPr>
        <p:sp>
          <p:nvSpPr>
            <p:cNvPr id="257" name="Google Shape;257;p10"/>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10"/>
          <p:cNvSpPr/>
          <p:nvPr/>
        </p:nvSpPr>
        <p:spPr>
          <a:xfrm>
            <a:off x="273450" y="175612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0"/>
          <p:cNvGrpSpPr/>
          <p:nvPr/>
        </p:nvGrpSpPr>
        <p:grpSpPr>
          <a:xfrm flipH="1">
            <a:off x="2471238" y="3971300"/>
            <a:ext cx="1099850" cy="1546350"/>
            <a:chOff x="3790650" y="352550"/>
            <a:chExt cx="1099850" cy="1546350"/>
          </a:xfrm>
        </p:grpSpPr>
        <p:sp>
          <p:nvSpPr>
            <p:cNvPr id="261" name="Google Shape;261;p10"/>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10"/>
          <p:cNvSpPr/>
          <p:nvPr/>
        </p:nvSpPr>
        <p:spPr>
          <a:xfrm>
            <a:off x="8622875" y="1059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0"/>
          <p:cNvSpPr/>
          <p:nvPr/>
        </p:nvSpPr>
        <p:spPr>
          <a:xfrm>
            <a:off x="2039200" y="475167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294025" y="11467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081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3"/>
          <p:cNvSpPr txBox="1">
            <a:spLocks noGrp="1"/>
          </p:cNvSpPr>
          <p:nvPr>
            <p:ph type="title"/>
          </p:nvPr>
        </p:nvSpPr>
        <p:spPr>
          <a:xfrm>
            <a:off x="2038200" y="1352525"/>
            <a:ext cx="5067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p3"/>
          <p:cNvSpPr txBox="1">
            <a:spLocks noGrp="1"/>
          </p:cNvSpPr>
          <p:nvPr>
            <p:ph type="title" idx="2" hasCustomPrompt="1"/>
          </p:nvPr>
        </p:nvSpPr>
        <p:spPr>
          <a:xfrm>
            <a:off x="3981750" y="539500"/>
            <a:ext cx="1180500" cy="841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3" name="Google Shape;63;p3"/>
          <p:cNvSpPr txBox="1">
            <a:spLocks noGrp="1"/>
          </p:cNvSpPr>
          <p:nvPr>
            <p:ph type="subTitle" idx="1"/>
          </p:nvPr>
        </p:nvSpPr>
        <p:spPr>
          <a:xfrm>
            <a:off x="2038200" y="2105250"/>
            <a:ext cx="50676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 name="Google Shape;64;p3"/>
          <p:cNvSpPr/>
          <p:nvPr/>
        </p:nvSpPr>
        <p:spPr>
          <a:xfrm>
            <a:off x="8199038" y="12465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50925" y="74220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430763" y="226312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42625" y="28179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3"/>
          <p:cNvGrpSpPr/>
          <p:nvPr/>
        </p:nvGrpSpPr>
        <p:grpSpPr>
          <a:xfrm flipH="1">
            <a:off x="8606738" y="1352525"/>
            <a:ext cx="1099850" cy="1546350"/>
            <a:chOff x="3790650" y="352550"/>
            <a:chExt cx="1099850" cy="1546350"/>
          </a:xfrm>
        </p:grpSpPr>
        <p:sp>
          <p:nvSpPr>
            <p:cNvPr id="69" name="Google Shape;69;p3"/>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flipH="1">
            <a:off x="-386625" y="126050"/>
            <a:ext cx="1099850" cy="1546350"/>
            <a:chOff x="3790650" y="352550"/>
            <a:chExt cx="1099850" cy="1546350"/>
          </a:xfrm>
        </p:grpSpPr>
        <p:sp>
          <p:nvSpPr>
            <p:cNvPr id="72" name="Google Shape;72;p3"/>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3"/>
          <p:cNvGrpSpPr/>
          <p:nvPr/>
        </p:nvGrpSpPr>
        <p:grpSpPr>
          <a:xfrm>
            <a:off x="433413" y="2695325"/>
            <a:ext cx="559625" cy="559325"/>
            <a:chOff x="3909400" y="3844950"/>
            <a:chExt cx="559625" cy="559325"/>
          </a:xfrm>
        </p:grpSpPr>
        <p:sp>
          <p:nvSpPr>
            <p:cNvPr id="75" name="Google Shape;75;p3"/>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3"/>
          <p:cNvGrpSpPr/>
          <p:nvPr/>
        </p:nvGrpSpPr>
        <p:grpSpPr>
          <a:xfrm>
            <a:off x="7639429" y="187344"/>
            <a:ext cx="559628" cy="509568"/>
            <a:chOff x="6188250" y="1349550"/>
            <a:chExt cx="539400" cy="491150"/>
          </a:xfrm>
        </p:grpSpPr>
        <p:sp>
          <p:nvSpPr>
            <p:cNvPr id="82" name="Google Shape;82;p3"/>
            <p:cNvSpPr/>
            <p:nvPr/>
          </p:nvSpPr>
          <p:spPr>
            <a:xfrm>
              <a:off x="6188250" y="1349550"/>
              <a:ext cx="539400" cy="491150"/>
            </a:xfrm>
            <a:custGeom>
              <a:avLst/>
              <a:gdLst/>
              <a:ahLst/>
              <a:cxnLst/>
              <a:rect l="l" t="t" r="r" b="b"/>
              <a:pathLst>
                <a:path w="21576" h="19646" extrusionOk="0">
                  <a:moveTo>
                    <a:pt x="10788" y="1"/>
                  </a:moveTo>
                  <a:cubicBezTo>
                    <a:pt x="8276" y="1"/>
                    <a:pt x="5764" y="959"/>
                    <a:pt x="3847" y="2876"/>
                  </a:cubicBezTo>
                  <a:cubicBezTo>
                    <a:pt x="1" y="6710"/>
                    <a:pt x="1" y="12925"/>
                    <a:pt x="3847" y="16770"/>
                  </a:cubicBezTo>
                  <a:cubicBezTo>
                    <a:pt x="5764" y="18687"/>
                    <a:pt x="8276" y="19646"/>
                    <a:pt x="10788" y="19646"/>
                  </a:cubicBezTo>
                  <a:cubicBezTo>
                    <a:pt x="13300" y="19646"/>
                    <a:pt x="15812" y="18687"/>
                    <a:pt x="17729" y="16770"/>
                  </a:cubicBezTo>
                  <a:cubicBezTo>
                    <a:pt x="21575" y="12925"/>
                    <a:pt x="21575" y="6710"/>
                    <a:pt x="17729" y="2876"/>
                  </a:cubicBezTo>
                  <a:cubicBezTo>
                    <a:pt x="15812" y="959"/>
                    <a:pt x="13300" y="1"/>
                    <a:pt x="10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206725" y="1366375"/>
              <a:ext cx="502450" cy="457525"/>
            </a:xfrm>
            <a:custGeom>
              <a:avLst/>
              <a:gdLst/>
              <a:ahLst/>
              <a:cxnLst/>
              <a:rect l="l" t="t" r="r" b="b"/>
              <a:pathLst>
                <a:path w="20098" h="18301" extrusionOk="0">
                  <a:moveTo>
                    <a:pt x="10049" y="0"/>
                  </a:moveTo>
                  <a:cubicBezTo>
                    <a:pt x="7706" y="0"/>
                    <a:pt x="5364" y="893"/>
                    <a:pt x="3572" y="2679"/>
                  </a:cubicBezTo>
                  <a:cubicBezTo>
                    <a:pt x="0" y="6251"/>
                    <a:pt x="0" y="12049"/>
                    <a:pt x="3572" y="15621"/>
                  </a:cubicBezTo>
                  <a:cubicBezTo>
                    <a:pt x="5364" y="17407"/>
                    <a:pt x="7706" y="18300"/>
                    <a:pt x="10049" y="18300"/>
                  </a:cubicBezTo>
                  <a:cubicBezTo>
                    <a:pt x="12392" y="18300"/>
                    <a:pt x="14734" y="17407"/>
                    <a:pt x="16526" y="15621"/>
                  </a:cubicBezTo>
                  <a:cubicBezTo>
                    <a:pt x="20098" y="12049"/>
                    <a:pt x="20098" y="6251"/>
                    <a:pt x="16526" y="2679"/>
                  </a:cubicBezTo>
                  <a:cubicBezTo>
                    <a:pt x="14734" y="893"/>
                    <a:pt x="12392"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250175" y="1405650"/>
              <a:ext cx="415550" cy="378875"/>
            </a:xfrm>
            <a:custGeom>
              <a:avLst/>
              <a:gdLst/>
              <a:ahLst/>
              <a:cxnLst/>
              <a:rect l="l" t="t" r="r" b="b"/>
              <a:pathLst>
                <a:path w="16622" h="15155" extrusionOk="0">
                  <a:moveTo>
                    <a:pt x="8311" y="1"/>
                  </a:moveTo>
                  <a:cubicBezTo>
                    <a:pt x="6373" y="1"/>
                    <a:pt x="4436" y="739"/>
                    <a:pt x="2953" y="2215"/>
                  </a:cubicBezTo>
                  <a:cubicBezTo>
                    <a:pt x="0" y="5180"/>
                    <a:pt x="0" y="9978"/>
                    <a:pt x="2953" y="12931"/>
                  </a:cubicBezTo>
                  <a:cubicBezTo>
                    <a:pt x="4436" y="14413"/>
                    <a:pt x="6373" y="15155"/>
                    <a:pt x="8311" y="15155"/>
                  </a:cubicBezTo>
                  <a:cubicBezTo>
                    <a:pt x="10249" y="15155"/>
                    <a:pt x="12187" y="14413"/>
                    <a:pt x="13669" y="12931"/>
                  </a:cubicBezTo>
                  <a:cubicBezTo>
                    <a:pt x="16622" y="9978"/>
                    <a:pt x="16622" y="5180"/>
                    <a:pt x="13669" y="2215"/>
                  </a:cubicBezTo>
                  <a:cubicBezTo>
                    <a:pt x="12187" y="739"/>
                    <a:pt x="10249" y="1"/>
                    <a:pt x="8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353750" y="1753025"/>
              <a:ext cx="98250" cy="31275"/>
            </a:xfrm>
            <a:custGeom>
              <a:avLst/>
              <a:gdLst/>
              <a:ahLst/>
              <a:cxnLst/>
              <a:rect l="l" t="t" r="r" b="b"/>
              <a:pathLst>
                <a:path w="3930" h="1251" fill="none" extrusionOk="0">
                  <a:moveTo>
                    <a:pt x="3930" y="1251"/>
                  </a:moveTo>
                  <a:cubicBezTo>
                    <a:pt x="2477" y="1203"/>
                    <a:pt x="1132" y="751"/>
                    <a:pt x="1" y="0"/>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6519850" y="1493775"/>
              <a:ext cx="128600" cy="280100"/>
            </a:xfrm>
            <a:custGeom>
              <a:avLst/>
              <a:gdLst/>
              <a:ahLst/>
              <a:cxnLst/>
              <a:rect l="l" t="t" r="r" b="b"/>
              <a:pathLst>
                <a:path w="5144" h="11204" fill="none" extrusionOk="0">
                  <a:moveTo>
                    <a:pt x="3930" y="0"/>
                  </a:moveTo>
                  <a:cubicBezTo>
                    <a:pt x="4715" y="1238"/>
                    <a:pt x="5144" y="2703"/>
                    <a:pt x="5084" y="4286"/>
                  </a:cubicBezTo>
                  <a:cubicBezTo>
                    <a:pt x="4989" y="7513"/>
                    <a:pt x="2870" y="10204"/>
                    <a:pt x="1" y="11204"/>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6344825" y="1474225"/>
              <a:ext cx="189925" cy="219325"/>
            </a:xfrm>
            <a:custGeom>
              <a:avLst/>
              <a:gdLst/>
              <a:ahLst/>
              <a:cxnLst/>
              <a:rect l="l" t="t" r="r" b="b"/>
              <a:pathLst>
                <a:path w="7597" h="8773" extrusionOk="0">
                  <a:moveTo>
                    <a:pt x="4875" y="1"/>
                  </a:moveTo>
                  <a:cubicBezTo>
                    <a:pt x="4337" y="1"/>
                    <a:pt x="3835" y="133"/>
                    <a:pt x="3370" y="401"/>
                  </a:cubicBezTo>
                  <a:cubicBezTo>
                    <a:pt x="2668" y="794"/>
                    <a:pt x="2132" y="1461"/>
                    <a:pt x="1763" y="2366"/>
                  </a:cubicBezTo>
                  <a:lnTo>
                    <a:pt x="894" y="2163"/>
                  </a:lnTo>
                  <a:lnTo>
                    <a:pt x="429" y="2770"/>
                  </a:lnTo>
                  <a:lnTo>
                    <a:pt x="1513" y="3032"/>
                  </a:lnTo>
                  <a:cubicBezTo>
                    <a:pt x="1489" y="3116"/>
                    <a:pt x="1465" y="3199"/>
                    <a:pt x="1441" y="3294"/>
                  </a:cubicBezTo>
                  <a:lnTo>
                    <a:pt x="1358" y="3616"/>
                  </a:lnTo>
                  <a:lnTo>
                    <a:pt x="1287" y="3925"/>
                  </a:lnTo>
                  <a:cubicBezTo>
                    <a:pt x="1275" y="4009"/>
                    <a:pt x="1251" y="4092"/>
                    <a:pt x="1239" y="4175"/>
                  </a:cubicBezTo>
                  <a:lnTo>
                    <a:pt x="465" y="3997"/>
                  </a:lnTo>
                  <a:lnTo>
                    <a:pt x="1" y="4604"/>
                  </a:lnTo>
                  <a:lnTo>
                    <a:pt x="1167" y="4878"/>
                  </a:lnTo>
                  <a:cubicBezTo>
                    <a:pt x="1084" y="5878"/>
                    <a:pt x="1275" y="6700"/>
                    <a:pt x="1715" y="7378"/>
                  </a:cubicBezTo>
                  <a:cubicBezTo>
                    <a:pt x="2156" y="8045"/>
                    <a:pt x="2822" y="8485"/>
                    <a:pt x="3692" y="8700"/>
                  </a:cubicBezTo>
                  <a:cubicBezTo>
                    <a:pt x="3900" y="8748"/>
                    <a:pt x="4112" y="8773"/>
                    <a:pt x="4326" y="8773"/>
                  </a:cubicBezTo>
                  <a:cubicBezTo>
                    <a:pt x="4479" y="8773"/>
                    <a:pt x="4633" y="8760"/>
                    <a:pt x="4787" y="8735"/>
                  </a:cubicBezTo>
                  <a:cubicBezTo>
                    <a:pt x="5156" y="8688"/>
                    <a:pt x="5549" y="8569"/>
                    <a:pt x="5942" y="8378"/>
                  </a:cubicBezTo>
                  <a:lnTo>
                    <a:pt x="6216" y="7211"/>
                  </a:lnTo>
                  <a:lnTo>
                    <a:pt x="6216" y="7211"/>
                  </a:lnTo>
                  <a:cubicBezTo>
                    <a:pt x="5787" y="7521"/>
                    <a:pt x="5394" y="7723"/>
                    <a:pt x="5037" y="7807"/>
                  </a:cubicBezTo>
                  <a:cubicBezTo>
                    <a:pt x="4859" y="7856"/>
                    <a:pt x="4674" y="7880"/>
                    <a:pt x="4486" y="7880"/>
                  </a:cubicBezTo>
                  <a:cubicBezTo>
                    <a:pt x="4310" y="7880"/>
                    <a:pt x="4132" y="7859"/>
                    <a:pt x="3954" y="7819"/>
                  </a:cubicBezTo>
                  <a:cubicBezTo>
                    <a:pt x="3370" y="7676"/>
                    <a:pt x="2941" y="7378"/>
                    <a:pt x="2656" y="6914"/>
                  </a:cubicBezTo>
                  <a:cubicBezTo>
                    <a:pt x="2370" y="6461"/>
                    <a:pt x="2251" y="5866"/>
                    <a:pt x="2299" y="5152"/>
                  </a:cubicBezTo>
                  <a:lnTo>
                    <a:pt x="2299" y="5152"/>
                  </a:lnTo>
                  <a:lnTo>
                    <a:pt x="4370" y="5640"/>
                  </a:lnTo>
                  <a:lnTo>
                    <a:pt x="4835" y="5033"/>
                  </a:lnTo>
                  <a:lnTo>
                    <a:pt x="2370" y="4449"/>
                  </a:lnTo>
                  <a:cubicBezTo>
                    <a:pt x="2382" y="4354"/>
                    <a:pt x="2394" y="4271"/>
                    <a:pt x="2406" y="4175"/>
                  </a:cubicBezTo>
                  <a:lnTo>
                    <a:pt x="2489" y="3878"/>
                  </a:lnTo>
                  <a:lnTo>
                    <a:pt x="2560" y="3556"/>
                  </a:lnTo>
                  <a:cubicBezTo>
                    <a:pt x="2584" y="3473"/>
                    <a:pt x="2608" y="3390"/>
                    <a:pt x="2632" y="3294"/>
                  </a:cubicBezTo>
                  <a:lnTo>
                    <a:pt x="5620" y="4009"/>
                  </a:lnTo>
                  <a:lnTo>
                    <a:pt x="6085" y="3390"/>
                  </a:lnTo>
                  <a:lnTo>
                    <a:pt x="2894" y="2640"/>
                  </a:lnTo>
                  <a:cubicBezTo>
                    <a:pt x="3168" y="1973"/>
                    <a:pt x="3537" y="1497"/>
                    <a:pt x="4001" y="1223"/>
                  </a:cubicBezTo>
                  <a:cubicBezTo>
                    <a:pt x="4311" y="1032"/>
                    <a:pt x="4641" y="937"/>
                    <a:pt x="5000" y="937"/>
                  </a:cubicBezTo>
                  <a:cubicBezTo>
                    <a:pt x="5180" y="937"/>
                    <a:pt x="5366" y="961"/>
                    <a:pt x="5561" y="1008"/>
                  </a:cubicBezTo>
                  <a:cubicBezTo>
                    <a:pt x="5942" y="1092"/>
                    <a:pt x="6263" y="1258"/>
                    <a:pt x="6537" y="1497"/>
                  </a:cubicBezTo>
                  <a:cubicBezTo>
                    <a:pt x="6811" y="1735"/>
                    <a:pt x="7073" y="2092"/>
                    <a:pt x="7311" y="2556"/>
                  </a:cubicBezTo>
                  <a:lnTo>
                    <a:pt x="7597" y="1377"/>
                  </a:lnTo>
                  <a:cubicBezTo>
                    <a:pt x="7335" y="1044"/>
                    <a:pt x="7049" y="770"/>
                    <a:pt x="6740" y="556"/>
                  </a:cubicBezTo>
                  <a:cubicBezTo>
                    <a:pt x="6430" y="342"/>
                    <a:pt x="6097" y="187"/>
                    <a:pt x="5728" y="103"/>
                  </a:cubicBezTo>
                  <a:cubicBezTo>
                    <a:pt x="5434" y="35"/>
                    <a:pt x="5150" y="1"/>
                    <a:pt x="4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3"/>
          <p:cNvSpPr/>
          <p:nvPr/>
        </p:nvSpPr>
        <p:spPr>
          <a:xfrm>
            <a:off x="239063" y="1873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a:spLocks noGrp="1"/>
          </p:cNvSpPr>
          <p:nvPr>
            <p:ph type="pic" idx="3"/>
          </p:nvPr>
        </p:nvSpPr>
        <p:spPr>
          <a:xfrm>
            <a:off x="2111250" y="2832875"/>
            <a:ext cx="4921500" cy="4624500"/>
          </a:xfrm>
          <a:prstGeom prst="ellipse">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619"/>
        <p:cNvGrpSpPr/>
        <p:nvPr/>
      </p:nvGrpSpPr>
      <p:grpSpPr>
        <a:xfrm>
          <a:off x="0" y="0"/>
          <a:ext cx="0" cy="0"/>
          <a:chOff x="0" y="0"/>
          <a:chExt cx="0" cy="0"/>
        </a:xfrm>
      </p:grpSpPr>
      <p:sp>
        <p:nvSpPr>
          <p:cNvPr id="620" name="Google Shape;620;p25"/>
          <p:cNvSpPr txBox="1">
            <a:spLocks noGrp="1"/>
          </p:cNvSpPr>
          <p:nvPr>
            <p:ph type="title" hasCustomPrompt="1"/>
          </p:nvPr>
        </p:nvSpPr>
        <p:spPr>
          <a:xfrm>
            <a:off x="1328525" y="1885950"/>
            <a:ext cx="1397700" cy="406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21" name="Google Shape;621;p25"/>
          <p:cNvSpPr txBox="1">
            <a:spLocks noGrp="1"/>
          </p:cNvSpPr>
          <p:nvPr>
            <p:ph type="subTitle" idx="1"/>
          </p:nvPr>
        </p:nvSpPr>
        <p:spPr>
          <a:xfrm>
            <a:off x="938500" y="3629175"/>
            <a:ext cx="21732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622" name="Google Shape;622;p25"/>
          <p:cNvSpPr txBox="1">
            <a:spLocks noGrp="1"/>
          </p:cNvSpPr>
          <p:nvPr>
            <p:ph type="subTitle" idx="2"/>
          </p:nvPr>
        </p:nvSpPr>
        <p:spPr>
          <a:xfrm>
            <a:off x="938500" y="3197100"/>
            <a:ext cx="21732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23" name="Google Shape;623;p25"/>
          <p:cNvSpPr txBox="1">
            <a:spLocks noGrp="1"/>
          </p:cNvSpPr>
          <p:nvPr>
            <p:ph type="title" idx="3" hasCustomPrompt="1"/>
          </p:nvPr>
        </p:nvSpPr>
        <p:spPr>
          <a:xfrm>
            <a:off x="3873100" y="1885950"/>
            <a:ext cx="1397700" cy="406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24" name="Google Shape;624;p25"/>
          <p:cNvSpPr txBox="1">
            <a:spLocks noGrp="1"/>
          </p:cNvSpPr>
          <p:nvPr>
            <p:ph type="subTitle" idx="4"/>
          </p:nvPr>
        </p:nvSpPr>
        <p:spPr>
          <a:xfrm>
            <a:off x="3485400" y="3629175"/>
            <a:ext cx="21732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625" name="Google Shape;625;p25"/>
          <p:cNvSpPr txBox="1">
            <a:spLocks noGrp="1"/>
          </p:cNvSpPr>
          <p:nvPr>
            <p:ph type="subTitle" idx="5"/>
          </p:nvPr>
        </p:nvSpPr>
        <p:spPr>
          <a:xfrm>
            <a:off x="3485400" y="3197100"/>
            <a:ext cx="21732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26" name="Google Shape;626;p25"/>
          <p:cNvSpPr txBox="1">
            <a:spLocks noGrp="1"/>
          </p:cNvSpPr>
          <p:nvPr>
            <p:ph type="title" idx="6" hasCustomPrompt="1"/>
          </p:nvPr>
        </p:nvSpPr>
        <p:spPr>
          <a:xfrm>
            <a:off x="6417675" y="1885950"/>
            <a:ext cx="1397700" cy="406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27" name="Google Shape;627;p25"/>
          <p:cNvSpPr txBox="1">
            <a:spLocks noGrp="1"/>
          </p:cNvSpPr>
          <p:nvPr>
            <p:ph type="subTitle" idx="7"/>
          </p:nvPr>
        </p:nvSpPr>
        <p:spPr>
          <a:xfrm>
            <a:off x="6032300" y="3629175"/>
            <a:ext cx="21732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628" name="Google Shape;628;p25"/>
          <p:cNvSpPr txBox="1">
            <a:spLocks noGrp="1"/>
          </p:cNvSpPr>
          <p:nvPr>
            <p:ph type="subTitle" idx="8"/>
          </p:nvPr>
        </p:nvSpPr>
        <p:spPr>
          <a:xfrm>
            <a:off x="6032300" y="3197100"/>
            <a:ext cx="21732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29" name="Google Shape;629;p25"/>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0" name="Google Shape;630;p25"/>
          <p:cNvGrpSpPr/>
          <p:nvPr/>
        </p:nvGrpSpPr>
        <p:grpSpPr>
          <a:xfrm flipH="1">
            <a:off x="8205500" y="4429925"/>
            <a:ext cx="1099850" cy="1546350"/>
            <a:chOff x="3790650" y="352550"/>
            <a:chExt cx="1099850" cy="1546350"/>
          </a:xfrm>
        </p:grpSpPr>
        <p:sp>
          <p:nvSpPr>
            <p:cNvPr id="631" name="Google Shape;631;p25"/>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5"/>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25"/>
          <p:cNvSpPr/>
          <p:nvPr/>
        </p:nvSpPr>
        <p:spPr>
          <a:xfrm>
            <a:off x="8650300" y="4244738"/>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5"/>
          <p:cNvSpPr/>
          <p:nvPr/>
        </p:nvSpPr>
        <p:spPr>
          <a:xfrm>
            <a:off x="9217775" y="4854163"/>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5"/>
          <p:cNvSpPr/>
          <p:nvPr/>
        </p:nvSpPr>
        <p:spPr>
          <a:xfrm>
            <a:off x="8022225" y="130963"/>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 name="Google Shape;636;p25"/>
          <p:cNvGrpSpPr/>
          <p:nvPr/>
        </p:nvGrpSpPr>
        <p:grpSpPr>
          <a:xfrm flipH="1">
            <a:off x="8414400" y="-108550"/>
            <a:ext cx="1099850" cy="1546350"/>
            <a:chOff x="3790650" y="352550"/>
            <a:chExt cx="1099850" cy="1546350"/>
          </a:xfrm>
        </p:grpSpPr>
        <p:sp>
          <p:nvSpPr>
            <p:cNvPr id="637" name="Google Shape;637;p25"/>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5"/>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25"/>
          <p:cNvSpPr/>
          <p:nvPr/>
        </p:nvSpPr>
        <p:spPr>
          <a:xfrm>
            <a:off x="-76200" y="4059963"/>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5"/>
          <p:cNvSpPr/>
          <p:nvPr/>
        </p:nvSpPr>
        <p:spPr>
          <a:xfrm>
            <a:off x="491275" y="4669388"/>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 name="Google Shape;641;p25"/>
          <p:cNvGrpSpPr/>
          <p:nvPr/>
        </p:nvGrpSpPr>
        <p:grpSpPr>
          <a:xfrm flipH="1">
            <a:off x="-471775" y="3012450"/>
            <a:ext cx="1099850" cy="1546350"/>
            <a:chOff x="3790650" y="352550"/>
            <a:chExt cx="1099850" cy="1546350"/>
          </a:xfrm>
        </p:grpSpPr>
        <p:sp>
          <p:nvSpPr>
            <p:cNvPr id="642" name="Google Shape;642;p25"/>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5"/>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72429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2A6B7-B3F7-CCAF-CAF5-3F194C18ACF1}"/>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343EF35-1967-A79A-9D46-128D210533AF}"/>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414C05C-8EA4-A2AC-AA73-2A6EB1555339}"/>
              </a:ext>
            </a:extLst>
          </p:cNvPr>
          <p:cNvSpPr>
            <a:spLocks noGrp="1"/>
          </p:cNvSpPr>
          <p:nvPr>
            <p:ph type="dt" sz="half" idx="10"/>
          </p:nvPr>
        </p:nvSpPr>
        <p:spPr/>
        <p:txBody>
          <a:bodyPr/>
          <a:lstStyle/>
          <a:p>
            <a:fld id="{E7C90F17-47D4-461D-A526-1A54D72BADF9}" type="datetimeFigureOut">
              <a:rPr lang="en-GB" smtClean="0"/>
              <a:t>01/12/2023</a:t>
            </a:fld>
            <a:endParaRPr lang="en-GB"/>
          </a:p>
        </p:txBody>
      </p:sp>
      <p:sp>
        <p:nvSpPr>
          <p:cNvPr id="5" name="Footer Placeholder 4">
            <a:extLst>
              <a:ext uri="{FF2B5EF4-FFF2-40B4-BE49-F238E27FC236}">
                <a16:creationId xmlns:a16="http://schemas.microsoft.com/office/drawing/2014/main" id="{0843103E-55C6-77DE-BEAC-AAEE7B6E68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795121-009D-29F2-B305-BF1B8B53084E}"/>
              </a:ext>
            </a:extLst>
          </p:cNvPr>
          <p:cNvSpPr>
            <a:spLocks noGrp="1"/>
          </p:cNvSpPr>
          <p:nvPr>
            <p:ph type="sldNum" sz="quarter" idx="12"/>
          </p:nvPr>
        </p:nvSpPr>
        <p:spPr/>
        <p:txBody>
          <a:bodyPr/>
          <a:lstStyle/>
          <a:p>
            <a:fld id="{B61B9668-F572-4FBC-930B-EA8C76C5E010}" type="slidenum">
              <a:rPr lang="en-GB" smtClean="0"/>
              <a:t>‹#›</a:t>
            </a:fld>
            <a:endParaRPr lang="en-GB"/>
          </a:p>
        </p:txBody>
      </p:sp>
    </p:spTree>
    <p:extLst>
      <p:ext uri="{BB962C8B-B14F-4D97-AF65-F5344CB8AC3E}">
        <p14:creationId xmlns:p14="http://schemas.microsoft.com/office/powerpoint/2010/main" val="1346987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4EAB-DED1-C36B-1AB8-FEF4F28963C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23BC426-A29E-35B4-C1C9-E96C9B74BB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24C05E7-A1B9-A1B3-FC3B-D0F226448022}"/>
              </a:ext>
            </a:extLst>
          </p:cNvPr>
          <p:cNvSpPr>
            <a:spLocks noGrp="1"/>
          </p:cNvSpPr>
          <p:nvPr>
            <p:ph type="dt" sz="half" idx="10"/>
          </p:nvPr>
        </p:nvSpPr>
        <p:spPr/>
        <p:txBody>
          <a:bodyPr/>
          <a:lstStyle/>
          <a:p>
            <a:fld id="{E7C90F17-47D4-461D-A526-1A54D72BADF9}" type="datetimeFigureOut">
              <a:rPr lang="en-GB" smtClean="0"/>
              <a:t>01/12/2023</a:t>
            </a:fld>
            <a:endParaRPr lang="en-GB"/>
          </a:p>
        </p:txBody>
      </p:sp>
      <p:sp>
        <p:nvSpPr>
          <p:cNvPr id="5" name="Footer Placeholder 4">
            <a:extLst>
              <a:ext uri="{FF2B5EF4-FFF2-40B4-BE49-F238E27FC236}">
                <a16:creationId xmlns:a16="http://schemas.microsoft.com/office/drawing/2014/main" id="{B89CC880-0237-D9F8-1CA3-79507CC3DB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512704-60E4-EDEA-BFAD-AC6F8580B9D7}"/>
              </a:ext>
            </a:extLst>
          </p:cNvPr>
          <p:cNvSpPr>
            <a:spLocks noGrp="1"/>
          </p:cNvSpPr>
          <p:nvPr>
            <p:ph type="sldNum" sz="quarter" idx="12"/>
          </p:nvPr>
        </p:nvSpPr>
        <p:spPr/>
        <p:txBody>
          <a:bodyPr/>
          <a:lstStyle/>
          <a:p>
            <a:fld id="{B61B9668-F572-4FBC-930B-EA8C76C5E010}" type="slidenum">
              <a:rPr lang="en-GB" smtClean="0"/>
              <a:t>‹#›</a:t>
            </a:fld>
            <a:endParaRPr lang="en-GB"/>
          </a:p>
        </p:txBody>
      </p:sp>
    </p:spTree>
    <p:extLst>
      <p:ext uri="{BB962C8B-B14F-4D97-AF65-F5344CB8AC3E}">
        <p14:creationId xmlns:p14="http://schemas.microsoft.com/office/powerpoint/2010/main" val="8164470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369C6-845B-A2C3-A047-FF3815BCED08}"/>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2D17C3A-447C-942D-A119-D30876173D7F}"/>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E0589B-8BD0-4E49-2F60-1A323FFEB050}"/>
              </a:ext>
            </a:extLst>
          </p:cNvPr>
          <p:cNvSpPr>
            <a:spLocks noGrp="1"/>
          </p:cNvSpPr>
          <p:nvPr>
            <p:ph type="dt" sz="half" idx="10"/>
          </p:nvPr>
        </p:nvSpPr>
        <p:spPr/>
        <p:txBody>
          <a:bodyPr/>
          <a:lstStyle/>
          <a:p>
            <a:fld id="{E7C90F17-47D4-461D-A526-1A54D72BADF9}" type="datetimeFigureOut">
              <a:rPr lang="en-GB" smtClean="0"/>
              <a:t>01/12/2023</a:t>
            </a:fld>
            <a:endParaRPr lang="en-GB"/>
          </a:p>
        </p:txBody>
      </p:sp>
      <p:sp>
        <p:nvSpPr>
          <p:cNvPr id="5" name="Footer Placeholder 4">
            <a:extLst>
              <a:ext uri="{FF2B5EF4-FFF2-40B4-BE49-F238E27FC236}">
                <a16:creationId xmlns:a16="http://schemas.microsoft.com/office/drawing/2014/main" id="{4D57AA2F-299A-4246-30FA-34CC197C33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04E85A-EB27-50B5-FA8F-39E063EB8D8C}"/>
              </a:ext>
            </a:extLst>
          </p:cNvPr>
          <p:cNvSpPr>
            <a:spLocks noGrp="1"/>
          </p:cNvSpPr>
          <p:nvPr>
            <p:ph type="sldNum" sz="quarter" idx="12"/>
          </p:nvPr>
        </p:nvSpPr>
        <p:spPr/>
        <p:txBody>
          <a:bodyPr/>
          <a:lstStyle/>
          <a:p>
            <a:fld id="{B61B9668-F572-4FBC-930B-EA8C76C5E010}" type="slidenum">
              <a:rPr lang="en-GB" smtClean="0"/>
              <a:t>‹#›</a:t>
            </a:fld>
            <a:endParaRPr lang="en-GB"/>
          </a:p>
        </p:txBody>
      </p:sp>
    </p:spTree>
    <p:extLst>
      <p:ext uri="{BB962C8B-B14F-4D97-AF65-F5344CB8AC3E}">
        <p14:creationId xmlns:p14="http://schemas.microsoft.com/office/powerpoint/2010/main" val="2106591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B34A-B2C1-9269-58A4-44FAC14D44D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071DD98-A6E3-6312-6D48-A18EBEA45DF4}"/>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A3A4451-F7B8-EA0E-7B21-655BA910772B}"/>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3B9EAF-D9A6-320D-D7A1-FFA6CDD2BC41}"/>
              </a:ext>
            </a:extLst>
          </p:cNvPr>
          <p:cNvSpPr>
            <a:spLocks noGrp="1"/>
          </p:cNvSpPr>
          <p:nvPr>
            <p:ph type="dt" sz="half" idx="10"/>
          </p:nvPr>
        </p:nvSpPr>
        <p:spPr/>
        <p:txBody>
          <a:bodyPr/>
          <a:lstStyle/>
          <a:p>
            <a:fld id="{E7C90F17-47D4-461D-A526-1A54D72BADF9}" type="datetimeFigureOut">
              <a:rPr lang="en-GB" smtClean="0"/>
              <a:t>01/12/2023</a:t>
            </a:fld>
            <a:endParaRPr lang="en-GB"/>
          </a:p>
        </p:txBody>
      </p:sp>
      <p:sp>
        <p:nvSpPr>
          <p:cNvPr id="6" name="Footer Placeholder 5">
            <a:extLst>
              <a:ext uri="{FF2B5EF4-FFF2-40B4-BE49-F238E27FC236}">
                <a16:creationId xmlns:a16="http://schemas.microsoft.com/office/drawing/2014/main" id="{8CB251FB-0B2D-0322-5460-9F80122C1EA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81DDB37-1DD7-23DD-9E92-BCEB47B857B9}"/>
              </a:ext>
            </a:extLst>
          </p:cNvPr>
          <p:cNvSpPr>
            <a:spLocks noGrp="1"/>
          </p:cNvSpPr>
          <p:nvPr>
            <p:ph type="sldNum" sz="quarter" idx="12"/>
          </p:nvPr>
        </p:nvSpPr>
        <p:spPr/>
        <p:txBody>
          <a:bodyPr/>
          <a:lstStyle/>
          <a:p>
            <a:fld id="{B61B9668-F572-4FBC-930B-EA8C76C5E010}" type="slidenum">
              <a:rPr lang="en-GB" smtClean="0"/>
              <a:t>‹#›</a:t>
            </a:fld>
            <a:endParaRPr lang="en-GB"/>
          </a:p>
        </p:txBody>
      </p:sp>
    </p:spTree>
    <p:extLst>
      <p:ext uri="{BB962C8B-B14F-4D97-AF65-F5344CB8AC3E}">
        <p14:creationId xmlns:p14="http://schemas.microsoft.com/office/powerpoint/2010/main" val="27040336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DA36-FE4E-E938-29EA-AD14A692B62D}"/>
              </a:ext>
            </a:extLst>
          </p:cNvPr>
          <p:cNvSpPr>
            <a:spLocks noGrp="1"/>
          </p:cNvSpPr>
          <p:nvPr>
            <p:ph type="title"/>
          </p:nvPr>
        </p:nvSpPr>
        <p:spPr>
          <a:xfrm>
            <a:off x="630238" y="274638"/>
            <a:ext cx="7886700" cy="993775"/>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6751CC7-9002-9871-D296-1A0427C5B15F}"/>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F897BE-27F7-B6DD-8EF8-BA2A89431919}"/>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442E46-103F-B2EA-B963-1700A9AC67E4}"/>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2DC1B3-707F-3594-343B-95C14CFBE922}"/>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25F981A-9ECB-0BA3-53EE-D60754B81968}"/>
              </a:ext>
            </a:extLst>
          </p:cNvPr>
          <p:cNvSpPr>
            <a:spLocks noGrp="1"/>
          </p:cNvSpPr>
          <p:nvPr>
            <p:ph type="dt" sz="half" idx="10"/>
          </p:nvPr>
        </p:nvSpPr>
        <p:spPr/>
        <p:txBody>
          <a:bodyPr/>
          <a:lstStyle/>
          <a:p>
            <a:fld id="{E7C90F17-47D4-461D-A526-1A54D72BADF9}" type="datetimeFigureOut">
              <a:rPr lang="en-GB" smtClean="0"/>
              <a:t>01/12/2023</a:t>
            </a:fld>
            <a:endParaRPr lang="en-GB"/>
          </a:p>
        </p:txBody>
      </p:sp>
      <p:sp>
        <p:nvSpPr>
          <p:cNvPr id="8" name="Footer Placeholder 7">
            <a:extLst>
              <a:ext uri="{FF2B5EF4-FFF2-40B4-BE49-F238E27FC236}">
                <a16:creationId xmlns:a16="http://schemas.microsoft.com/office/drawing/2014/main" id="{DB8C2D2A-52FD-A4BD-309D-F99C7325CBF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CB7920E-F86A-D4A3-A271-B489769A3A46}"/>
              </a:ext>
            </a:extLst>
          </p:cNvPr>
          <p:cNvSpPr>
            <a:spLocks noGrp="1"/>
          </p:cNvSpPr>
          <p:nvPr>
            <p:ph type="sldNum" sz="quarter" idx="12"/>
          </p:nvPr>
        </p:nvSpPr>
        <p:spPr/>
        <p:txBody>
          <a:bodyPr/>
          <a:lstStyle/>
          <a:p>
            <a:fld id="{B61B9668-F572-4FBC-930B-EA8C76C5E010}" type="slidenum">
              <a:rPr lang="en-GB" smtClean="0"/>
              <a:t>‹#›</a:t>
            </a:fld>
            <a:endParaRPr lang="en-GB"/>
          </a:p>
        </p:txBody>
      </p:sp>
    </p:spTree>
    <p:extLst>
      <p:ext uri="{BB962C8B-B14F-4D97-AF65-F5344CB8AC3E}">
        <p14:creationId xmlns:p14="http://schemas.microsoft.com/office/powerpoint/2010/main" val="13191271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A4B37-B837-8717-C764-AF64A6F67C8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B7ABA0-6DF9-B649-D6E7-706B99F9D5DB}"/>
              </a:ext>
            </a:extLst>
          </p:cNvPr>
          <p:cNvSpPr>
            <a:spLocks noGrp="1"/>
          </p:cNvSpPr>
          <p:nvPr>
            <p:ph type="dt" sz="half" idx="10"/>
          </p:nvPr>
        </p:nvSpPr>
        <p:spPr/>
        <p:txBody>
          <a:bodyPr/>
          <a:lstStyle/>
          <a:p>
            <a:fld id="{E7C90F17-47D4-461D-A526-1A54D72BADF9}" type="datetimeFigureOut">
              <a:rPr lang="en-GB" smtClean="0"/>
              <a:t>01/12/2023</a:t>
            </a:fld>
            <a:endParaRPr lang="en-GB"/>
          </a:p>
        </p:txBody>
      </p:sp>
      <p:sp>
        <p:nvSpPr>
          <p:cNvPr id="4" name="Footer Placeholder 3">
            <a:extLst>
              <a:ext uri="{FF2B5EF4-FFF2-40B4-BE49-F238E27FC236}">
                <a16:creationId xmlns:a16="http://schemas.microsoft.com/office/drawing/2014/main" id="{F76C6C2E-9D3E-6C12-8621-983898ECDE2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54D52D5-D48B-3C65-4414-200AEC6E4808}"/>
              </a:ext>
            </a:extLst>
          </p:cNvPr>
          <p:cNvSpPr>
            <a:spLocks noGrp="1"/>
          </p:cNvSpPr>
          <p:nvPr>
            <p:ph type="sldNum" sz="quarter" idx="12"/>
          </p:nvPr>
        </p:nvSpPr>
        <p:spPr/>
        <p:txBody>
          <a:bodyPr/>
          <a:lstStyle/>
          <a:p>
            <a:fld id="{B61B9668-F572-4FBC-930B-EA8C76C5E010}" type="slidenum">
              <a:rPr lang="en-GB" smtClean="0"/>
              <a:t>‹#›</a:t>
            </a:fld>
            <a:endParaRPr lang="en-GB"/>
          </a:p>
        </p:txBody>
      </p:sp>
    </p:spTree>
    <p:extLst>
      <p:ext uri="{BB962C8B-B14F-4D97-AF65-F5344CB8AC3E}">
        <p14:creationId xmlns:p14="http://schemas.microsoft.com/office/powerpoint/2010/main" val="21001121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DF96A9-8D5B-F750-9B5E-3D8219C0919E}"/>
              </a:ext>
            </a:extLst>
          </p:cNvPr>
          <p:cNvSpPr>
            <a:spLocks noGrp="1"/>
          </p:cNvSpPr>
          <p:nvPr>
            <p:ph type="dt" sz="half" idx="10"/>
          </p:nvPr>
        </p:nvSpPr>
        <p:spPr/>
        <p:txBody>
          <a:bodyPr/>
          <a:lstStyle/>
          <a:p>
            <a:fld id="{E7C90F17-47D4-461D-A526-1A54D72BADF9}" type="datetimeFigureOut">
              <a:rPr lang="en-GB" smtClean="0"/>
              <a:t>01/12/2023</a:t>
            </a:fld>
            <a:endParaRPr lang="en-GB"/>
          </a:p>
        </p:txBody>
      </p:sp>
      <p:sp>
        <p:nvSpPr>
          <p:cNvPr id="3" name="Footer Placeholder 2">
            <a:extLst>
              <a:ext uri="{FF2B5EF4-FFF2-40B4-BE49-F238E27FC236}">
                <a16:creationId xmlns:a16="http://schemas.microsoft.com/office/drawing/2014/main" id="{AFA95D6A-3AC9-FF14-E71E-4760557208F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54744D-7F09-885C-F46F-B864F173A38F}"/>
              </a:ext>
            </a:extLst>
          </p:cNvPr>
          <p:cNvSpPr>
            <a:spLocks noGrp="1"/>
          </p:cNvSpPr>
          <p:nvPr>
            <p:ph type="sldNum" sz="quarter" idx="12"/>
          </p:nvPr>
        </p:nvSpPr>
        <p:spPr/>
        <p:txBody>
          <a:bodyPr/>
          <a:lstStyle/>
          <a:p>
            <a:fld id="{B61B9668-F572-4FBC-930B-EA8C76C5E010}" type="slidenum">
              <a:rPr lang="en-GB" smtClean="0"/>
              <a:t>‹#›</a:t>
            </a:fld>
            <a:endParaRPr lang="en-GB"/>
          </a:p>
        </p:txBody>
      </p:sp>
    </p:spTree>
    <p:extLst>
      <p:ext uri="{BB962C8B-B14F-4D97-AF65-F5344CB8AC3E}">
        <p14:creationId xmlns:p14="http://schemas.microsoft.com/office/powerpoint/2010/main" val="2817959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D350A-198A-255F-36D9-F10778BCF900}"/>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EF13DC4-9EC3-182A-2A2F-394EA9F96BCC}"/>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E60E277-5DE6-3E86-481A-68B8330586F6}"/>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D84347-7C81-726A-249B-6C3188CF0720}"/>
              </a:ext>
            </a:extLst>
          </p:cNvPr>
          <p:cNvSpPr>
            <a:spLocks noGrp="1"/>
          </p:cNvSpPr>
          <p:nvPr>
            <p:ph type="dt" sz="half" idx="10"/>
          </p:nvPr>
        </p:nvSpPr>
        <p:spPr/>
        <p:txBody>
          <a:bodyPr/>
          <a:lstStyle/>
          <a:p>
            <a:fld id="{E7C90F17-47D4-461D-A526-1A54D72BADF9}" type="datetimeFigureOut">
              <a:rPr lang="en-GB" smtClean="0"/>
              <a:t>01/12/2023</a:t>
            </a:fld>
            <a:endParaRPr lang="en-GB"/>
          </a:p>
        </p:txBody>
      </p:sp>
      <p:sp>
        <p:nvSpPr>
          <p:cNvPr id="6" name="Footer Placeholder 5">
            <a:extLst>
              <a:ext uri="{FF2B5EF4-FFF2-40B4-BE49-F238E27FC236}">
                <a16:creationId xmlns:a16="http://schemas.microsoft.com/office/drawing/2014/main" id="{CF4DC63A-7C6B-315F-C49C-FE1C614685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20BFD5E-9C67-28EB-EFE6-29016A4A221D}"/>
              </a:ext>
            </a:extLst>
          </p:cNvPr>
          <p:cNvSpPr>
            <a:spLocks noGrp="1"/>
          </p:cNvSpPr>
          <p:nvPr>
            <p:ph type="sldNum" sz="quarter" idx="12"/>
          </p:nvPr>
        </p:nvSpPr>
        <p:spPr/>
        <p:txBody>
          <a:bodyPr/>
          <a:lstStyle/>
          <a:p>
            <a:fld id="{B61B9668-F572-4FBC-930B-EA8C76C5E010}" type="slidenum">
              <a:rPr lang="en-GB" smtClean="0"/>
              <a:t>‹#›</a:t>
            </a:fld>
            <a:endParaRPr lang="en-GB"/>
          </a:p>
        </p:txBody>
      </p:sp>
    </p:spTree>
    <p:extLst>
      <p:ext uri="{BB962C8B-B14F-4D97-AF65-F5344CB8AC3E}">
        <p14:creationId xmlns:p14="http://schemas.microsoft.com/office/powerpoint/2010/main" val="24652376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72003-F32B-1092-471D-B6364F1D7602}"/>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99C32D-6C85-A58A-1656-FC8724E23426}"/>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A3C893D-6976-E2E1-953B-E2517EAC94FC}"/>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A27B68-58E2-7599-4FF6-A2E6EFA9D6A5}"/>
              </a:ext>
            </a:extLst>
          </p:cNvPr>
          <p:cNvSpPr>
            <a:spLocks noGrp="1"/>
          </p:cNvSpPr>
          <p:nvPr>
            <p:ph type="dt" sz="half" idx="10"/>
          </p:nvPr>
        </p:nvSpPr>
        <p:spPr/>
        <p:txBody>
          <a:bodyPr/>
          <a:lstStyle/>
          <a:p>
            <a:fld id="{E7C90F17-47D4-461D-A526-1A54D72BADF9}" type="datetimeFigureOut">
              <a:rPr lang="en-GB" smtClean="0"/>
              <a:t>01/12/2023</a:t>
            </a:fld>
            <a:endParaRPr lang="en-GB"/>
          </a:p>
        </p:txBody>
      </p:sp>
      <p:sp>
        <p:nvSpPr>
          <p:cNvPr id="6" name="Footer Placeholder 5">
            <a:extLst>
              <a:ext uri="{FF2B5EF4-FFF2-40B4-BE49-F238E27FC236}">
                <a16:creationId xmlns:a16="http://schemas.microsoft.com/office/drawing/2014/main" id="{3FBDCA69-239B-6E5C-3F2A-06D88AB83E2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398CCA-9710-2CDB-14EC-3B132150478B}"/>
              </a:ext>
            </a:extLst>
          </p:cNvPr>
          <p:cNvSpPr>
            <a:spLocks noGrp="1"/>
          </p:cNvSpPr>
          <p:nvPr>
            <p:ph type="sldNum" sz="quarter" idx="12"/>
          </p:nvPr>
        </p:nvSpPr>
        <p:spPr/>
        <p:txBody>
          <a:bodyPr/>
          <a:lstStyle/>
          <a:p>
            <a:fld id="{B61B9668-F572-4FBC-930B-EA8C76C5E010}" type="slidenum">
              <a:rPr lang="en-GB" smtClean="0"/>
              <a:t>‹#›</a:t>
            </a:fld>
            <a:endParaRPr lang="en-GB"/>
          </a:p>
        </p:txBody>
      </p:sp>
    </p:spTree>
    <p:extLst>
      <p:ext uri="{BB962C8B-B14F-4D97-AF65-F5344CB8AC3E}">
        <p14:creationId xmlns:p14="http://schemas.microsoft.com/office/powerpoint/2010/main" val="2517701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4"/>
        <p:cNvGrpSpPr/>
        <p:nvPr/>
      </p:nvGrpSpPr>
      <p:grpSpPr>
        <a:xfrm>
          <a:off x="0" y="0"/>
          <a:ext cx="0" cy="0"/>
          <a:chOff x="0" y="0"/>
          <a:chExt cx="0" cy="0"/>
        </a:xfrm>
      </p:grpSpPr>
      <p:sp>
        <p:nvSpPr>
          <p:cNvPr id="115" name="Google Shape;11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6" name="Google Shape;116;p5"/>
          <p:cNvSpPr txBox="1">
            <a:spLocks noGrp="1"/>
          </p:cNvSpPr>
          <p:nvPr>
            <p:ph type="subTitle" idx="1"/>
          </p:nvPr>
        </p:nvSpPr>
        <p:spPr>
          <a:xfrm>
            <a:off x="5055284" y="34469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7" name="Google Shape;117;p5"/>
          <p:cNvSpPr txBox="1">
            <a:spLocks noGrp="1"/>
          </p:cNvSpPr>
          <p:nvPr>
            <p:ph type="subTitle" idx="2"/>
          </p:nvPr>
        </p:nvSpPr>
        <p:spPr>
          <a:xfrm>
            <a:off x="1583300" y="34469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8" name="Google Shape;118;p5"/>
          <p:cNvSpPr txBox="1">
            <a:spLocks noGrp="1"/>
          </p:cNvSpPr>
          <p:nvPr>
            <p:ph type="subTitle" idx="3"/>
          </p:nvPr>
        </p:nvSpPr>
        <p:spPr>
          <a:xfrm>
            <a:off x="5055275" y="3131737"/>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9" name="Google Shape;119;p5"/>
          <p:cNvSpPr txBox="1">
            <a:spLocks noGrp="1"/>
          </p:cNvSpPr>
          <p:nvPr>
            <p:ph type="subTitle" idx="4"/>
          </p:nvPr>
        </p:nvSpPr>
        <p:spPr>
          <a:xfrm>
            <a:off x="1583300" y="3131737"/>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0" name="Google Shape;120;p5"/>
          <p:cNvSpPr/>
          <p:nvPr/>
        </p:nvSpPr>
        <p:spPr>
          <a:xfrm>
            <a:off x="7833000" y="4142263"/>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8400475" y="4751688"/>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5"/>
          <p:cNvGrpSpPr/>
          <p:nvPr/>
        </p:nvGrpSpPr>
        <p:grpSpPr>
          <a:xfrm flipH="1">
            <a:off x="8430763" y="2681675"/>
            <a:ext cx="1099850" cy="1546350"/>
            <a:chOff x="3790650" y="352550"/>
            <a:chExt cx="1099850" cy="1546350"/>
          </a:xfrm>
        </p:grpSpPr>
        <p:sp>
          <p:nvSpPr>
            <p:cNvPr id="123" name="Google Shape;123;p5"/>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5"/>
          <p:cNvSpPr/>
          <p:nvPr/>
        </p:nvSpPr>
        <p:spPr>
          <a:xfrm>
            <a:off x="1024150" y="47517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5"/>
          <p:cNvGrpSpPr/>
          <p:nvPr/>
        </p:nvGrpSpPr>
        <p:grpSpPr>
          <a:xfrm flipH="1">
            <a:off x="7709538" y="-528625"/>
            <a:ext cx="1099850" cy="1546350"/>
            <a:chOff x="3790650" y="352550"/>
            <a:chExt cx="1099850" cy="1546350"/>
          </a:xfrm>
        </p:grpSpPr>
        <p:sp>
          <p:nvSpPr>
            <p:cNvPr id="127" name="Google Shape;127;p5"/>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5"/>
          <p:cNvGrpSpPr/>
          <p:nvPr/>
        </p:nvGrpSpPr>
        <p:grpSpPr>
          <a:xfrm flipH="1">
            <a:off x="-156462" y="3830825"/>
            <a:ext cx="1099850" cy="1546350"/>
            <a:chOff x="3790650" y="352550"/>
            <a:chExt cx="1099850" cy="1546350"/>
          </a:xfrm>
        </p:grpSpPr>
        <p:sp>
          <p:nvSpPr>
            <p:cNvPr id="130" name="Google Shape;130;p5"/>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5"/>
          <p:cNvSpPr/>
          <p:nvPr/>
        </p:nvSpPr>
        <p:spPr>
          <a:xfrm>
            <a:off x="7144700" y="8752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95450" y="125822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5ADA-F1D6-7FF6-29C0-8E750623B4D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5A0962-EEF7-FA17-2486-DAEDEA0E45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B3E23D-5E27-82C0-98BE-323EC334D0F1}"/>
              </a:ext>
            </a:extLst>
          </p:cNvPr>
          <p:cNvSpPr>
            <a:spLocks noGrp="1"/>
          </p:cNvSpPr>
          <p:nvPr>
            <p:ph type="dt" sz="half" idx="10"/>
          </p:nvPr>
        </p:nvSpPr>
        <p:spPr/>
        <p:txBody>
          <a:bodyPr/>
          <a:lstStyle/>
          <a:p>
            <a:fld id="{E7C90F17-47D4-461D-A526-1A54D72BADF9}" type="datetimeFigureOut">
              <a:rPr lang="en-GB" smtClean="0"/>
              <a:t>01/12/2023</a:t>
            </a:fld>
            <a:endParaRPr lang="en-GB"/>
          </a:p>
        </p:txBody>
      </p:sp>
      <p:sp>
        <p:nvSpPr>
          <p:cNvPr id="5" name="Footer Placeholder 4">
            <a:extLst>
              <a:ext uri="{FF2B5EF4-FFF2-40B4-BE49-F238E27FC236}">
                <a16:creationId xmlns:a16="http://schemas.microsoft.com/office/drawing/2014/main" id="{0552F391-4CDB-42D3-093D-CD57EEA2C24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3A12B4-FA07-BE01-4956-6C64C70C2690}"/>
              </a:ext>
            </a:extLst>
          </p:cNvPr>
          <p:cNvSpPr>
            <a:spLocks noGrp="1"/>
          </p:cNvSpPr>
          <p:nvPr>
            <p:ph type="sldNum" sz="quarter" idx="12"/>
          </p:nvPr>
        </p:nvSpPr>
        <p:spPr/>
        <p:txBody>
          <a:bodyPr/>
          <a:lstStyle/>
          <a:p>
            <a:fld id="{B61B9668-F572-4FBC-930B-EA8C76C5E010}" type="slidenum">
              <a:rPr lang="en-GB" smtClean="0"/>
              <a:t>‹#›</a:t>
            </a:fld>
            <a:endParaRPr lang="en-GB"/>
          </a:p>
        </p:txBody>
      </p:sp>
    </p:spTree>
    <p:extLst>
      <p:ext uri="{BB962C8B-B14F-4D97-AF65-F5344CB8AC3E}">
        <p14:creationId xmlns:p14="http://schemas.microsoft.com/office/powerpoint/2010/main" val="8501716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672511-AD37-80B2-D61F-7E9FE9D1F6D8}"/>
              </a:ext>
            </a:extLst>
          </p:cNvPr>
          <p:cNvSpPr>
            <a:spLocks noGrp="1"/>
          </p:cNvSpPr>
          <p:nvPr>
            <p:ph type="title" orient="vert"/>
          </p:nvPr>
        </p:nvSpPr>
        <p:spPr>
          <a:xfrm>
            <a:off x="6543675" y="274638"/>
            <a:ext cx="1971675" cy="435768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EE3C96-398F-3242-A2C4-073E0F930D82}"/>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681589-C304-37F6-5FFE-ADD87DCC07AC}"/>
              </a:ext>
            </a:extLst>
          </p:cNvPr>
          <p:cNvSpPr>
            <a:spLocks noGrp="1"/>
          </p:cNvSpPr>
          <p:nvPr>
            <p:ph type="dt" sz="half" idx="10"/>
          </p:nvPr>
        </p:nvSpPr>
        <p:spPr/>
        <p:txBody>
          <a:bodyPr/>
          <a:lstStyle/>
          <a:p>
            <a:fld id="{E7C90F17-47D4-461D-A526-1A54D72BADF9}" type="datetimeFigureOut">
              <a:rPr lang="en-GB" smtClean="0"/>
              <a:t>01/12/2023</a:t>
            </a:fld>
            <a:endParaRPr lang="en-GB"/>
          </a:p>
        </p:txBody>
      </p:sp>
      <p:sp>
        <p:nvSpPr>
          <p:cNvPr id="5" name="Footer Placeholder 4">
            <a:extLst>
              <a:ext uri="{FF2B5EF4-FFF2-40B4-BE49-F238E27FC236}">
                <a16:creationId xmlns:a16="http://schemas.microsoft.com/office/drawing/2014/main" id="{EA9F6057-A545-DCA6-B3B5-578E56E180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002192-8C00-94D7-D366-00B1E2EE58A6}"/>
              </a:ext>
            </a:extLst>
          </p:cNvPr>
          <p:cNvSpPr>
            <a:spLocks noGrp="1"/>
          </p:cNvSpPr>
          <p:nvPr>
            <p:ph type="sldNum" sz="quarter" idx="12"/>
          </p:nvPr>
        </p:nvSpPr>
        <p:spPr/>
        <p:txBody>
          <a:bodyPr/>
          <a:lstStyle/>
          <a:p>
            <a:fld id="{B61B9668-F572-4FBC-930B-EA8C76C5E010}" type="slidenum">
              <a:rPr lang="en-GB" smtClean="0"/>
              <a:t>‹#›</a:t>
            </a:fld>
            <a:endParaRPr lang="en-GB"/>
          </a:p>
        </p:txBody>
      </p:sp>
    </p:spTree>
    <p:extLst>
      <p:ext uri="{BB962C8B-B14F-4D97-AF65-F5344CB8AC3E}">
        <p14:creationId xmlns:p14="http://schemas.microsoft.com/office/powerpoint/2010/main" val="40572497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rot="5400000">
            <a:off x="-395875" y="396000"/>
            <a:ext cx="5143500" cy="4351500"/>
          </a:xfrm>
          <a:prstGeom prst="round2SameRect">
            <a:avLst>
              <a:gd name="adj1" fmla="val 50000"/>
              <a:gd name="adj2" fmla="val 0"/>
            </a:avLst>
          </a:prstGeom>
          <a:noFill/>
          <a:ln>
            <a:noFill/>
          </a:ln>
        </p:spPr>
      </p:sp>
      <p:sp>
        <p:nvSpPr>
          <p:cNvPr id="10" name="Google Shape;10;p2"/>
          <p:cNvSpPr txBox="1">
            <a:spLocks noGrp="1"/>
          </p:cNvSpPr>
          <p:nvPr>
            <p:ph type="ctrTitle"/>
          </p:nvPr>
        </p:nvSpPr>
        <p:spPr>
          <a:xfrm>
            <a:off x="4618350" y="1027288"/>
            <a:ext cx="4067400" cy="25923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200">
                <a:latin typeface="Viga"/>
                <a:ea typeface="Viga"/>
                <a:cs typeface="Viga"/>
                <a:sym typeface="Vig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618350" y="3660263"/>
            <a:ext cx="4067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2911713" y="2037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flipH="1">
            <a:off x="3389550" y="-357450"/>
            <a:ext cx="1099850" cy="1546350"/>
            <a:chOff x="3790650" y="352550"/>
            <a:chExt cx="1099850" cy="1546350"/>
          </a:xfrm>
        </p:grpSpPr>
        <p:sp>
          <p:nvSpPr>
            <p:cNvPr id="14" name="Google Shape;14;p2"/>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8537075" y="3768838"/>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750175" y="4603988"/>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3310838" y="4244650"/>
            <a:ext cx="1099850" cy="1546350"/>
            <a:chOff x="3790650" y="352550"/>
            <a:chExt cx="1099850" cy="1546350"/>
          </a:xfrm>
        </p:grpSpPr>
        <p:sp>
          <p:nvSpPr>
            <p:cNvPr id="19" name="Google Shape;19;p2"/>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7063100" y="-3110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flipH="1">
            <a:off x="8765913" y="3233575"/>
            <a:ext cx="1099850" cy="1546350"/>
            <a:chOff x="3790650" y="352550"/>
            <a:chExt cx="1099850" cy="1546350"/>
          </a:xfrm>
        </p:grpSpPr>
        <p:sp>
          <p:nvSpPr>
            <p:cNvPr id="23" name="Google Shape;23;p2"/>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827800" y="491802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2"/>
          <p:cNvGrpSpPr/>
          <p:nvPr/>
        </p:nvGrpSpPr>
        <p:grpSpPr>
          <a:xfrm flipH="1">
            <a:off x="6316713" y="-1127200"/>
            <a:ext cx="1099850" cy="1546350"/>
            <a:chOff x="3790650" y="352550"/>
            <a:chExt cx="1099850" cy="1546350"/>
          </a:xfrm>
        </p:grpSpPr>
        <p:sp>
          <p:nvSpPr>
            <p:cNvPr id="27" name="Google Shape;27;p2"/>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124725" y="4795163"/>
            <a:ext cx="588500" cy="559825"/>
            <a:chOff x="4234150" y="1757375"/>
            <a:chExt cx="588500" cy="559825"/>
          </a:xfrm>
        </p:grpSpPr>
        <p:sp>
          <p:nvSpPr>
            <p:cNvPr id="30" name="Google Shape;30;p2"/>
            <p:cNvSpPr/>
            <p:nvPr/>
          </p:nvSpPr>
          <p:spPr>
            <a:xfrm>
              <a:off x="4244575" y="1757375"/>
              <a:ext cx="567650" cy="559825"/>
            </a:xfrm>
            <a:custGeom>
              <a:avLst/>
              <a:gdLst/>
              <a:ahLst/>
              <a:cxnLst/>
              <a:rect l="l" t="t" r="r" b="b"/>
              <a:pathLst>
                <a:path w="22706" h="22393" extrusionOk="0">
                  <a:moveTo>
                    <a:pt x="11357" y="1"/>
                  </a:moveTo>
                  <a:cubicBezTo>
                    <a:pt x="11255" y="1"/>
                    <a:pt x="11152" y="2"/>
                    <a:pt x="11049" y="5"/>
                  </a:cubicBezTo>
                  <a:cubicBezTo>
                    <a:pt x="4870" y="172"/>
                    <a:pt x="0" y="5327"/>
                    <a:pt x="167" y="11506"/>
                  </a:cubicBezTo>
                  <a:cubicBezTo>
                    <a:pt x="331" y="17571"/>
                    <a:pt x="5307" y="22393"/>
                    <a:pt x="11349" y="22393"/>
                  </a:cubicBezTo>
                  <a:cubicBezTo>
                    <a:pt x="11451" y="22393"/>
                    <a:pt x="11554" y="22392"/>
                    <a:pt x="11656" y="22389"/>
                  </a:cubicBezTo>
                  <a:cubicBezTo>
                    <a:pt x="17836" y="22210"/>
                    <a:pt x="22705" y="17067"/>
                    <a:pt x="22539" y="10887"/>
                  </a:cubicBezTo>
                  <a:cubicBezTo>
                    <a:pt x="22375" y="4811"/>
                    <a:pt x="17398" y="1"/>
                    <a:pt x="11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234150" y="1776625"/>
              <a:ext cx="588500" cy="521650"/>
            </a:xfrm>
            <a:custGeom>
              <a:avLst/>
              <a:gdLst/>
              <a:ahLst/>
              <a:cxnLst/>
              <a:rect l="l" t="t" r="r" b="b"/>
              <a:pathLst>
                <a:path w="23540" h="20866" extrusionOk="0">
                  <a:moveTo>
                    <a:pt x="11768" y="0"/>
                  </a:moveTo>
                  <a:cubicBezTo>
                    <a:pt x="7503" y="0"/>
                    <a:pt x="3504" y="2636"/>
                    <a:pt x="1965" y="6879"/>
                  </a:cubicBezTo>
                  <a:cubicBezTo>
                    <a:pt x="0" y="12296"/>
                    <a:pt x="2798" y="18273"/>
                    <a:pt x="8216" y="20238"/>
                  </a:cubicBezTo>
                  <a:cubicBezTo>
                    <a:pt x="9390" y="20664"/>
                    <a:pt x="10591" y="20866"/>
                    <a:pt x="11772" y="20866"/>
                  </a:cubicBezTo>
                  <a:cubicBezTo>
                    <a:pt x="16036" y="20866"/>
                    <a:pt x="20036" y="18230"/>
                    <a:pt x="21575" y="13987"/>
                  </a:cubicBezTo>
                  <a:cubicBezTo>
                    <a:pt x="23539" y="8570"/>
                    <a:pt x="20741" y="2593"/>
                    <a:pt x="15324" y="628"/>
                  </a:cubicBezTo>
                  <a:cubicBezTo>
                    <a:pt x="14149" y="202"/>
                    <a:pt x="12948"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288025" y="1821150"/>
              <a:ext cx="480750" cy="431825"/>
            </a:xfrm>
            <a:custGeom>
              <a:avLst/>
              <a:gdLst/>
              <a:ahLst/>
              <a:cxnLst/>
              <a:rect l="l" t="t" r="r" b="b"/>
              <a:pathLst>
                <a:path w="19230" h="17273" extrusionOk="0">
                  <a:moveTo>
                    <a:pt x="9609" y="0"/>
                  </a:moveTo>
                  <a:cubicBezTo>
                    <a:pt x="8822" y="0"/>
                    <a:pt x="8022" y="108"/>
                    <a:pt x="7228" y="335"/>
                  </a:cubicBezTo>
                  <a:cubicBezTo>
                    <a:pt x="2644" y="1657"/>
                    <a:pt x="0" y="6443"/>
                    <a:pt x="1322" y="11027"/>
                  </a:cubicBezTo>
                  <a:cubicBezTo>
                    <a:pt x="2404" y="14804"/>
                    <a:pt x="5858" y="17272"/>
                    <a:pt x="9610" y="17272"/>
                  </a:cubicBezTo>
                  <a:cubicBezTo>
                    <a:pt x="10401" y="17272"/>
                    <a:pt x="11204" y="17163"/>
                    <a:pt x="12002" y="16933"/>
                  </a:cubicBezTo>
                  <a:cubicBezTo>
                    <a:pt x="16586" y="15611"/>
                    <a:pt x="19229" y="10825"/>
                    <a:pt x="17907" y="6253"/>
                  </a:cubicBezTo>
                  <a:cubicBezTo>
                    <a:pt x="16815" y="2463"/>
                    <a:pt x="13363" y="0"/>
                    <a:pt x="9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454700" y="1925675"/>
              <a:ext cx="155400" cy="236050"/>
            </a:xfrm>
            <a:custGeom>
              <a:avLst/>
              <a:gdLst/>
              <a:ahLst/>
              <a:cxnLst/>
              <a:rect l="l" t="t" r="r" b="b"/>
              <a:pathLst>
                <a:path w="6216" h="9442" extrusionOk="0">
                  <a:moveTo>
                    <a:pt x="1906" y="2060"/>
                  </a:moveTo>
                  <a:lnTo>
                    <a:pt x="2632" y="4096"/>
                  </a:lnTo>
                  <a:cubicBezTo>
                    <a:pt x="2434" y="4133"/>
                    <a:pt x="2255" y="4152"/>
                    <a:pt x="2095" y="4152"/>
                  </a:cubicBezTo>
                  <a:cubicBezTo>
                    <a:pt x="1900" y="4152"/>
                    <a:pt x="1734" y="4124"/>
                    <a:pt x="1596" y="4072"/>
                  </a:cubicBezTo>
                  <a:cubicBezTo>
                    <a:pt x="1358" y="3989"/>
                    <a:pt x="1180" y="3798"/>
                    <a:pt x="1084" y="3512"/>
                  </a:cubicBezTo>
                  <a:cubicBezTo>
                    <a:pt x="977" y="3215"/>
                    <a:pt x="989" y="2941"/>
                    <a:pt x="1132" y="2703"/>
                  </a:cubicBezTo>
                  <a:cubicBezTo>
                    <a:pt x="1275" y="2453"/>
                    <a:pt x="1525" y="2238"/>
                    <a:pt x="1906" y="2060"/>
                  </a:cubicBezTo>
                  <a:close/>
                  <a:moveTo>
                    <a:pt x="4025" y="4827"/>
                  </a:moveTo>
                  <a:cubicBezTo>
                    <a:pt x="4239" y="4827"/>
                    <a:pt x="4419" y="4857"/>
                    <a:pt x="4573" y="4917"/>
                  </a:cubicBezTo>
                  <a:cubicBezTo>
                    <a:pt x="4835" y="5013"/>
                    <a:pt x="5025" y="5215"/>
                    <a:pt x="5133" y="5501"/>
                  </a:cubicBezTo>
                  <a:cubicBezTo>
                    <a:pt x="5228" y="5798"/>
                    <a:pt x="5216" y="6084"/>
                    <a:pt x="5061" y="6346"/>
                  </a:cubicBezTo>
                  <a:cubicBezTo>
                    <a:pt x="4906" y="6596"/>
                    <a:pt x="4632" y="6834"/>
                    <a:pt x="4240" y="7037"/>
                  </a:cubicBezTo>
                  <a:lnTo>
                    <a:pt x="3466" y="4882"/>
                  </a:lnTo>
                  <a:cubicBezTo>
                    <a:pt x="3674" y="4845"/>
                    <a:pt x="3860" y="4827"/>
                    <a:pt x="4025" y="4827"/>
                  </a:cubicBezTo>
                  <a:close/>
                  <a:moveTo>
                    <a:pt x="1727" y="0"/>
                  </a:moveTo>
                  <a:lnTo>
                    <a:pt x="1227" y="179"/>
                  </a:lnTo>
                  <a:lnTo>
                    <a:pt x="1644" y="1345"/>
                  </a:lnTo>
                  <a:cubicBezTo>
                    <a:pt x="989" y="1643"/>
                    <a:pt x="537" y="2000"/>
                    <a:pt x="275" y="2441"/>
                  </a:cubicBezTo>
                  <a:cubicBezTo>
                    <a:pt x="25" y="2881"/>
                    <a:pt x="1" y="3381"/>
                    <a:pt x="191" y="3917"/>
                  </a:cubicBezTo>
                  <a:cubicBezTo>
                    <a:pt x="370" y="4417"/>
                    <a:pt x="680" y="4751"/>
                    <a:pt x="1108" y="4917"/>
                  </a:cubicBezTo>
                  <a:cubicBezTo>
                    <a:pt x="1345" y="5007"/>
                    <a:pt x="1631" y="5052"/>
                    <a:pt x="1965" y="5052"/>
                  </a:cubicBezTo>
                  <a:cubicBezTo>
                    <a:pt x="2251" y="5052"/>
                    <a:pt x="2573" y="5019"/>
                    <a:pt x="2930" y="4953"/>
                  </a:cubicBezTo>
                  <a:lnTo>
                    <a:pt x="3740" y="7227"/>
                  </a:lnTo>
                  <a:cubicBezTo>
                    <a:pt x="3370" y="7358"/>
                    <a:pt x="2989" y="7430"/>
                    <a:pt x="2608" y="7453"/>
                  </a:cubicBezTo>
                  <a:cubicBezTo>
                    <a:pt x="2568" y="7455"/>
                    <a:pt x="2528" y="7455"/>
                    <a:pt x="2488" y="7455"/>
                  </a:cubicBezTo>
                  <a:cubicBezTo>
                    <a:pt x="2135" y="7455"/>
                    <a:pt x="1780" y="7409"/>
                    <a:pt x="1406" y="7334"/>
                  </a:cubicBezTo>
                  <a:lnTo>
                    <a:pt x="1406" y="7334"/>
                  </a:lnTo>
                  <a:lnTo>
                    <a:pt x="1727" y="8227"/>
                  </a:lnTo>
                  <a:cubicBezTo>
                    <a:pt x="1862" y="8235"/>
                    <a:pt x="1996" y="8239"/>
                    <a:pt x="2128" y="8239"/>
                  </a:cubicBezTo>
                  <a:cubicBezTo>
                    <a:pt x="2391" y="8239"/>
                    <a:pt x="2648" y="8223"/>
                    <a:pt x="2894" y="8192"/>
                  </a:cubicBezTo>
                  <a:cubicBezTo>
                    <a:pt x="3275" y="8144"/>
                    <a:pt x="3632" y="8061"/>
                    <a:pt x="3990" y="7942"/>
                  </a:cubicBezTo>
                  <a:lnTo>
                    <a:pt x="4525" y="9442"/>
                  </a:lnTo>
                  <a:lnTo>
                    <a:pt x="5025" y="9263"/>
                  </a:lnTo>
                  <a:lnTo>
                    <a:pt x="4490" y="7751"/>
                  </a:lnTo>
                  <a:cubicBezTo>
                    <a:pt x="5180" y="7453"/>
                    <a:pt x="5656" y="7072"/>
                    <a:pt x="5918" y="6608"/>
                  </a:cubicBezTo>
                  <a:cubicBezTo>
                    <a:pt x="6180" y="6156"/>
                    <a:pt x="6216" y="5644"/>
                    <a:pt x="6014" y="5084"/>
                  </a:cubicBezTo>
                  <a:cubicBezTo>
                    <a:pt x="5835" y="4560"/>
                    <a:pt x="5514" y="4215"/>
                    <a:pt x="5049" y="4036"/>
                  </a:cubicBezTo>
                  <a:cubicBezTo>
                    <a:pt x="4804" y="3948"/>
                    <a:pt x="4513" y="3903"/>
                    <a:pt x="4175" y="3903"/>
                  </a:cubicBezTo>
                  <a:cubicBezTo>
                    <a:pt x="3872" y="3903"/>
                    <a:pt x="3533" y="3939"/>
                    <a:pt x="3156" y="4012"/>
                  </a:cubicBezTo>
                  <a:lnTo>
                    <a:pt x="2406" y="1881"/>
                  </a:lnTo>
                  <a:cubicBezTo>
                    <a:pt x="2716" y="1786"/>
                    <a:pt x="3025" y="1726"/>
                    <a:pt x="3347" y="1703"/>
                  </a:cubicBezTo>
                  <a:cubicBezTo>
                    <a:pt x="3476" y="1688"/>
                    <a:pt x="3608" y="1681"/>
                    <a:pt x="3742" y="1681"/>
                  </a:cubicBezTo>
                  <a:cubicBezTo>
                    <a:pt x="3928" y="1681"/>
                    <a:pt x="4117" y="1694"/>
                    <a:pt x="4311" y="1715"/>
                  </a:cubicBezTo>
                  <a:lnTo>
                    <a:pt x="4001" y="845"/>
                  </a:lnTo>
                  <a:cubicBezTo>
                    <a:pt x="3692" y="857"/>
                    <a:pt x="3382" y="881"/>
                    <a:pt x="3073" y="941"/>
                  </a:cubicBezTo>
                  <a:cubicBezTo>
                    <a:pt x="2763" y="988"/>
                    <a:pt x="2454" y="1060"/>
                    <a:pt x="2144" y="1155"/>
                  </a:cubicBezTo>
                  <a:lnTo>
                    <a:pt x="1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508875" y="2230475"/>
              <a:ext cx="115525" cy="25325"/>
            </a:xfrm>
            <a:custGeom>
              <a:avLst/>
              <a:gdLst/>
              <a:ahLst/>
              <a:cxnLst/>
              <a:rect l="l" t="t" r="r" b="b"/>
              <a:pathLst>
                <a:path w="4621" h="1013" fill="none" extrusionOk="0">
                  <a:moveTo>
                    <a:pt x="4621" y="0"/>
                  </a:moveTo>
                  <a:cubicBezTo>
                    <a:pt x="3132" y="738"/>
                    <a:pt x="1549" y="1012"/>
                    <a:pt x="1" y="857"/>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634200" y="1849475"/>
              <a:ext cx="128025" cy="333975"/>
            </a:xfrm>
            <a:custGeom>
              <a:avLst/>
              <a:gdLst/>
              <a:ahLst/>
              <a:cxnLst/>
              <a:rect l="l" t="t" r="r" b="b"/>
              <a:pathLst>
                <a:path w="5121" h="13359" fill="none" extrusionOk="0">
                  <a:moveTo>
                    <a:pt x="0" y="0"/>
                  </a:moveTo>
                  <a:cubicBezTo>
                    <a:pt x="1453" y="822"/>
                    <a:pt x="2691" y="2060"/>
                    <a:pt x="3477" y="3679"/>
                  </a:cubicBezTo>
                  <a:cubicBezTo>
                    <a:pt x="5120" y="6965"/>
                    <a:pt x="4465" y="10823"/>
                    <a:pt x="2096" y="1335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438350" y="312050"/>
            <a:ext cx="1032900" cy="876850"/>
            <a:chOff x="3909700" y="4088025"/>
            <a:chExt cx="1032900" cy="876850"/>
          </a:xfrm>
        </p:grpSpPr>
        <p:sp>
          <p:nvSpPr>
            <p:cNvPr id="37" name="Google Shape;37;p2"/>
            <p:cNvSpPr/>
            <p:nvPr/>
          </p:nvSpPr>
          <p:spPr>
            <a:xfrm>
              <a:off x="3909700" y="4088025"/>
              <a:ext cx="1032900" cy="876850"/>
            </a:xfrm>
            <a:custGeom>
              <a:avLst/>
              <a:gdLst/>
              <a:ahLst/>
              <a:cxnLst/>
              <a:rect l="l" t="t" r="r" b="b"/>
              <a:pathLst>
                <a:path w="41316" h="35074" extrusionOk="0">
                  <a:moveTo>
                    <a:pt x="29460" y="0"/>
                  </a:moveTo>
                  <a:cubicBezTo>
                    <a:pt x="28834" y="0"/>
                    <a:pt x="28199" y="155"/>
                    <a:pt x="27611" y="481"/>
                  </a:cubicBezTo>
                  <a:lnTo>
                    <a:pt x="2501" y="14435"/>
                  </a:lnTo>
                  <a:cubicBezTo>
                    <a:pt x="667" y="15471"/>
                    <a:pt x="1" y="17769"/>
                    <a:pt x="1025" y="19614"/>
                  </a:cubicBezTo>
                  <a:lnTo>
                    <a:pt x="8525" y="33116"/>
                  </a:lnTo>
                  <a:cubicBezTo>
                    <a:pt x="9223" y="34366"/>
                    <a:pt x="10518" y="35073"/>
                    <a:pt x="11856" y="35073"/>
                  </a:cubicBezTo>
                  <a:cubicBezTo>
                    <a:pt x="12482" y="35073"/>
                    <a:pt x="13117" y="34919"/>
                    <a:pt x="13705" y="34592"/>
                  </a:cubicBezTo>
                  <a:lnTo>
                    <a:pt x="38815" y="20638"/>
                  </a:lnTo>
                  <a:cubicBezTo>
                    <a:pt x="40660" y="19602"/>
                    <a:pt x="41315" y="17305"/>
                    <a:pt x="40291" y="15447"/>
                  </a:cubicBezTo>
                  <a:lnTo>
                    <a:pt x="32790" y="1957"/>
                  </a:lnTo>
                  <a:cubicBezTo>
                    <a:pt x="32093" y="708"/>
                    <a:pt x="30798" y="0"/>
                    <a:pt x="29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941850" y="4147950"/>
              <a:ext cx="859950" cy="559925"/>
            </a:xfrm>
            <a:custGeom>
              <a:avLst/>
              <a:gdLst/>
              <a:ahLst/>
              <a:cxnLst/>
              <a:rect l="l" t="t" r="r" b="b"/>
              <a:pathLst>
                <a:path w="34398" h="22397" extrusionOk="0">
                  <a:moveTo>
                    <a:pt x="31766" y="1"/>
                  </a:moveTo>
                  <a:lnTo>
                    <a:pt x="0" y="17658"/>
                  </a:lnTo>
                  <a:lnTo>
                    <a:pt x="2632" y="22397"/>
                  </a:lnTo>
                  <a:lnTo>
                    <a:pt x="34398" y="4740"/>
                  </a:lnTo>
                  <a:lnTo>
                    <a:pt x="31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130575" y="4354825"/>
              <a:ext cx="626575" cy="405725"/>
            </a:xfrm>
            <a:custGeom>
              <a:avLst/>
              <a:gdLst/>
              <a:ahLst/>
              <a:cxnLst/>
              <a:rect l="l" t="t" r="r" b="b"/>
              <a:pathLst>
                <a:path w="25063" h="16229" extrusionOk="0">
                  <a:moveTo>
                    <a:pt x="23205" y="1"/>
                  </a:moveTo>
                  <a:lnTo>
                    <a:pt x="0" y="12907"/>
                  </a:lnTo>
                  <a:lnTo>
                    <a:pt x="1857" y="16229"/>
                  </a:lnTo>
                  <a:lnTo>
                    <a:pt x="25063" y="3335"/>
                  </a:lnTo>
                  <a:lnTo>
                    <a:pt x="23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209750" y="4752500"/>
              <a:ext cx="153600" cy="125925"/>
            </a:xfrm>
            <a:custGeom>
              <a:avLst/>
              <a:gdLst/>
              <a:ahLst/>
              <a:cxnLst/>
              <a:rect l="l" t="t" r="r" b="b"/>
              <a:pathLst>
                <a:path w="6144" h="5037" extrusionOk="0">
                  <a:moveTo>
                    <a:pt x="4846" y="0"/>
                  </a:moveTo>
                  <a:lnTo>
                    <a:pt x="0" y="2691"/>
                  </a:lnTo>
                  <a:lnTo>
                    <a:pt x="1310" y="5037"/>
                  </a:lnTo>
                  <a:lnTo>
                    <a:pt x="6144" y="2358"/>
                  </a:lnTo>
                  <a:lnTo>
                    <a:pt x="4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539850" y="4476875"/>
              <a:ext cx="238725" cy="132475"/>
            </a:xfrm>
            <a:custGeom>
              <a:avLst/>
              <a:gdLst/>
              <a:ahLst/>
              <a:cxnLst/>
              <a:rect l="l" t="t" r="r" b="b"/>
              <a:pathLst>
                <a:path w="9549" h="5299" fill="none" extrusionOk="0">
                  <a:moveTo>
                    <a:pt x="0" y="5299"/>
                  </a:moveTo>
                  <a:lnTo>
                    <a:pt x="9549" y="0"/>
                  </a:lnTo>
                </a:path>
              </a:pathLst>
            </a:custGeom>
            <a:solidFill>
              <a:schemeClr val="lt1"/>
            </a:solidFill>
            <a:ln w="7450" cap="rnd"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552650" y="4499200"/>
              <a:ext cx="238150" cy="132475"/>
            </a:xfrm>
            <a:custGeom>
              <a:avLst/>
              <a:gdLst/>
              <a:ahLst/>
              <a:cxnLst/>
              <a:rect l="l" t="t" r="r" b="b"/>
              <a:pathLst>
                <a:path w="9526" h="5299" fill="none" extrusionOk="0">
                  <a:moveTo>
                    <a:pt x="0" y="5299"/>
                  </a:moveTo>
                  <a:lnTo>
                    <a:pt x="9525" y="0"/>
                  </a:lnTo>
                </a:path>
              </a:pathLst>
            </a:custGeom>
            <a:solidFill>
              <a:schemeClr val="lt1"/>
            </a:solidFill>
            <a:ln w="7450" cap="rnd"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564850" y="4521825"/>
              <a:ext cx="238750" cy="132775"/>
            </a:xfrm>
            <a:custGeom>
              <a:avLst/>
              <a:gdLst/>
              <a:ahLst/>
              <a:cxnLst/>
              <a:rect l="l" t="t" r="r" b="b"/>
              <a:pathLst>
                <a:path w="9550" h="5311" fill="none" extrusionOk="0">
                  <a:moveTo>
                    <a:pt x="0" y="5310"/>
                  </a:moveTo>
                  <a:lnTo>
                    <a:pt x="9549" y="0"/>
                  </a:lnTo>
                </a:path>
              </a:pathLst>
            </a:custGeom>
            <a:solidFill>
              <a:schemeClr val="lt1"/>
            </a:solidFill>
            <a:ln w="7450" cap="rnd"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577650" y="4544150"/>
              <a:ext cx="238150" cy="132775"/>
            </a:xfrm>
            <a:custGeom>
              <a:avLst/>
              <a:gdLst/>
              <a:ahLst/>
              <a:cxnLst/>
              <a:rect l="l" t="t" r="r" b="b"/>
              <a:pathLst>
                <a:path w="9526" h="5311" fill="none" extrusionOk="0">
                  <a:moveTo>
                    <a:pt x="0" y="5310"/>
                  </a:moveTo>
                  <a:lnTo>
                    <a:pt x="9525" y="0"/>
                  </a:lnTo>
                </a:path>
              </a:pathLst>
            </a:custGeom>
            <a:solidFill>
              <a:schemeClr val="lt1"/>
            </a:solidFill>
            <a:ln w="7450" cap="rnd"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035025" y="4373000"/>
              <a:ext cx="238450" cy="132775"/>
            </a:xfrm>
            <a:custGeom>
              <a:avLst/>
              <a:gdLst/>
              <a:ahLst/>
              <a:cxnLst/>
              <a:rect l="l" t="t" r="r" b="b"/>
              <a:pathLst>
                <a:path w="9538" h="5311" fill="none" extrusionOk="0">
                  <a:moveTo>
                    <a:pt x="0" y="5310"/>
                  </a:moveTo>
                  <a:lnTo>
                    <a:pt x="9537" y="0"/>
                  </a:lnTo>
                </a:path>
              </a:pathLst>
            </a:custGeom>
            <a:solidFill>
              <a:schemeClr val="lt1"/>
            </a:solidFill>
            <a:ln w="7450" cap="rnd"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8161104" y="368490"/>
            <a:ext cx="559628" cy="509568"/>
            <a:chOff x="6188250" y="1349550"/>
            <a:chExt cx="539400" cy="491150"/>
          </a:xfrm>
        </p:grpSpPr>
        <p:sp>
          <p:nvSpPr>
            <p:cNvPr id="47" name="Google Shape;47;p2"/>
            <p:cNvSpPr/>
            <p:nvPr/>
          </p:nvSpPr>
          <p:spPr>
            <a:xfrm>
              <a:off x="6188250" y="1349550"/>
              <a:ext cx="539400" cy="491150"/>
            </a:xfrm>
            <a:custGeom>
              <a:avLst/>
              <a:gdLst/>
              <a:ahLst/>
              <a:cxnLst/>
              <a:rect l="l" t="t" r="r" b="b"/>
              <a:pathLst>
                <a:path w="21576" h="19646" extrusionOk="0">
                  <a:moveTo>
                    <a:pt x="10788" y="1"/>
                  </a:moveTo>
                  <a:cubicBezTo>
                    <a:pt x="8276" y="1"/>
                    <a:pt x="5764" y="959"/>
                    <a:pt x="3847" y="2876"/>
                  </a:cubicBezTo>
                  <a:cubicBezTo>
                    <a:pt x="1" y="6710"/>
                    <a:pt x="1" y="12925"/>
                    <a:pt x="3847" y="16770"/>
                  </a:cubicBezTo>
                  <a:cubicBezTo>
                    <a:pt x="5764" y="18687"/>
                    <a:pt x="8276" y="19646"/>
                    <a:pt x="10788" y="19646"/>
                  </a:cubicBezTo>
                  <a:cubicBezTo>
                    <a:pt x="13300" y="19646"/>
                    <a:pt x="15812" y="18687"/>
                    <a:pt x="17729" y="16770"/>
                  </a:cubicBezTo>
                  <a:cubicBezTo>
                    <a:pt x="21575" y="12925"/>
                    <a:pt x="21575" y="6710"/>
                    <a:pt x="17729" y="2876"/>
                  </a:cubicBezTo>
                  <a:cubicBezTo>
                    <a:pt x="15812" y="959"/>
                    <a:pt x="13300" y="1"/>
                    <a:pt x="10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206725" y="1366375"/>
              <a:ext cx="502450" cy="457525"/>
            </a:xfrm>
            <a:custGeom>
              <a:avLst/>
              <a:gdLst/>
              <a:ahLst/>
              <a:cxnLst/>
              <a:rect l="l" t="t" r="r" b="b"/>
              <a:pathLst>
                <a:path w="20098" h="18301" extrusionOk="0">
                  <a:moveTo>
                    <a:pt x="10049" y="0"/>
                  </a:moveTo>
                  <a:cubicBezTo>
                    <a:pt x="7706" y="0"/>
                    <a:pt x="5364" y="893"/>
                    <a:pt x="3572" y="2679"/>
                  </a:cubicBezTo>
                  <a:cubicBezTo>
                    <a:pt x="0" y="6251"/>
                    <a:pt x="0" y="12049"/>
                    <a:pt x="3572" y="15621"/>
                  </a:cubicBezTo>
                  <a:cubicBezTo>
                    <a:pt x="5364" y="17407"/>
                    <a:pt x="7706" y="18300"/>
                    <a:pt x="10049" y="18300"/>
                  </a:cubicBezTo>
                  <a:cubicBezTo>
                    <a:pt x="12392" y="18300"/>
                    <a:pt x="14734" y="17407"/>
                    <a:pt x="16526" y="15621"/>
                  </a:cubicBezTo>
                  <a:cubicBezTo>
                    <a:pt x="20098" y="12049"/>
                    <a:pt x="20098" y="6251"/>
                    <a:pt x="16526" y="2679"/>
                  </a:cubicBezTo>
                  <a:cubicBezTo>
                    <a:pt x="14734" y="893"/>
                    <a:pt x="12392"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250175" y="1405650"/>
              <a:ext cx="415550" cy="378875"/>
            </a:xfrm>
            <a:custGeom>
              <a:avLst/>
              <a:gdLst/>
              <a:ahLst/>
              <a:cxnLst/>
              <a:rect l="l" t="t" r="r" b="b"/>
              <a:pathLst>
                <a:path w="16622" h="15155" extrusionOk="0">
                  <a:moveTo>
                    <a:pt x="8311" y="1"/>
                  </a:moveTo>
                  <a:cubicBezTo>
                    <a:pt x="6373" y="1"/>
                    <a:pt x="4436" y="739"/>
                    <a:pt x="2953" y="2215"/>
                  </a:cubicBezTo>
                  <a:cubicBezTo>
                    <a:pt x="0" y="5180"/>
                    <a:pt x="0" y="9978"/>
                    <a:pt x="2953" y="12931"/>
                  </a:cubicBezTo>
                  <a:cubicBezTo>
                    <a:pt x="4436" y="14413"/>
                    <a:pt x="6373" y="15155"/>
                    <a:pt x="8311" y="15155"/>
                  </a:cubicBezTo>
                  <a:cubicBezTo>
                    <a:pt x="10249" y="15155"/>
                    <a:pt x="12187" y="14413"/>
                    <a:pt x="13669" y="12931"/>
                  </a:cubicBezTo>
                  <a:cubicBezTo>
                    <a:pt x="16622" y="9978"/>
                    <a:pt x="16622" y="5180"/>
                    <a:pt x="13669" y="2215"/>
                  </a:cubicBezTo>
                  <a:cubicBezTo>
                    <a:pt x="12187" y="739"/>
                    <a:pt x="10249" y="1"/>
                    <a:pt x="8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6353750" y="1753025"/>
              <a:ext cx="98250" cy="31275"/>
            </a:xfrm>
            <a:custGeom>
              <a:avLst/>
              <a:gdLst/>
              <a:ahLst/>
              <a:cxnLst/>
              <a:rect l="l" t="t" r="r" b="b"/>
              <a:pathLst>
                <a:path w="3930" h="1251" fill="none" extrusionOk="0">
                  <a:moveTo>
                    <a:pt x="3930" y="1251"/>
                  </a:moveTo>
                  <a:cubicBezTo>
                    <a:pt x="2477" y="1203"/>
                    <a:pt x="1132" y="751"/>
                    <a:pt x="1" y="0"/>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519850" y="1493775"/>
              <a:ext cx="128600" cy="280100"/>
            </a:xfrm>
            <a:custGeom>
              <a:avLst/>
              <a:gdLst/>
              <a:ahLst/>
              <a:cxnLst/>
              <a:rect l="l" t="t" r="r" b="b"/>
              <a:pathLst>
                <a:path w="5144" h="11204" fill="none" extrusionOk="0">
                  <a:moveTo>
                    <a:pt x="3930" y="0"/>
                  </a:moveTo>
                  <a:cubicBezTo>
                    <a:pt x="4715" y="1238"/>
                    <a:pt x="5144" y="2703"/>
                    <a:pt x="5084" y="4286"/>
                  </a:cubicBezTo>
                  <a:cubicBezTo>
                    <a:pt x="4989" y="7513"/>
                    <a:pt x="2870" y="10204"/>
                    <a:pt x="1" y="11204"/>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344825" y="1474225"/>
              <a:ext cx="189925" cy="219325"/>
            </a:xfrm>
            <a:custGeom>
              <a:avLst/>
              <a:gdLst/>
              <a:ahLst/>
              <a:cxnLst/>
              <a:rect l="l" t="t" r="r" b="b"/>
              <a:pathLst>
                <a:path w="7597" h="8773" extrusionOk="0">
                  <a:moveTo>
                    <a:pt x="4875" y="1"/>
                  </a:moveTo>
                  <a:cubicBezTo>
                    <a:pt x="4337" y="1"/>
                    <a:pt x="3835" y="133"/>
                    <a:pt x="3370" y="401"/>
                  </a:cubicBezTo>
                  <a:cubicBezTo>
                    <a:pt x="2668" y="794"/>
                    <a:pt x="2132" y="1461"/>
                    <a:pt x="1763" y="2366"/>
                  </a:cubicBezTo>
                  <a:lnTo>
                    <a:pt x="894" y="2163"/>
                  </a:lnTo>
                  <a:lnTo>
                    <a:pt x="429" y="2770"/>
                  </a:lnTo>
                  <a:lnTo>
                    <a:pt x="1513" y="3032"/>
                  </a:lnTo>
                  <a:cubicBezTo>
                    <a:pt x="1489" y="3116"/>
                    <a:pt x="1465" y="3199"/>
                    <a:pt x="1441" y="3294"/>
                  </a:cubicBezTo>
                  <a:lnTo>
                    <a:pt x="1358" y="3616"/>
                  </a:lnTo>
                  <a:lnTo>
                    <a:pt x="1287" y="3925"/>
                  </a:lnTo>
                  <a:cubicBezTo>
                    <a:pt x="1275" y="4009"/>
                    <a:pt x="1251" y="4092"/>
                    <a:pt x="1239" y="4175"/>
                  </a:cubicBezTo>
                  <a:lnTo>
                    <a:pt x="465" y="3997"/>
                  </a:lnTo>
                  <a:lnTo>
                    <a:pt x="1" y="4604"/>
                  </a:lnTo>
                  <a:lnTo>
                    <a:pt x="1167" y="4878"/>
                  </a:lnTo>
                  <a:cubicBezTo>
                    <a:pt x="1084" y="5878"/>
                    <a:pt x="1275" y="6700"/>
                    <a:pt x="1715" y="7378"/>
                  </a:cubicBezTo>
                  <a:cubicBezTo>
                    <a:pt x="2156" y="8045"/>
                    <a:pt x="2822" y="8485"/>
                    <a:pt x="3692" y="8700"/>
                  </a:cubicBezTo>
                  <a:cubicBezTo>
                    <a:pt x="3900" y="8748"/>
                    <a:pt x="4112" y="8773"/>
                    <a:pt x="4326" y="8773"/>
                  </a:cubicBezTo>
                  <a:cubicBezTo>
                    <a:pt x="4479" y="8773"/>
                    <a:pt x="4633" y="8760"/>
                    <a:pt x="4787" y="8735"/>
                  </a:cubicBezTo>
                  <a:cubicBezTo>
                    <a:pt x="5156" y="8688"/>
                    <a:pt x="5549" y="8569"/>
                    <a:pt x="5942" y="8378"/>
                  </a:cubicBezTo>
                  <a:lnTo>
                    <a:pt x="6216" y="7211"/>
                  </a:lnTo>
                  <a:lnTo>
                    <a:pt x="6216" y="7211"/>
                  </a:lnTo>
                  <a:cubicBezTo>
                    <a:pt x="5787" y="7521"/>
                    <a:pt x="5394" y="7723"/>
                    <a:pt x="5037" y="7807"/>
                  </a:cubicBezTo>
                  <a:cubicBezTo>
                    <a:pt x="4859" y="7856"/>
                    <a:pt x="4674" y="7880"/>
                    <a:pt x="4486" y="7880"/>
                  </a:cubicBezTo>
                  <a:cubicBezTo>
                    <a:pt x="4310" y="7880"/>
                    <a:pt x="4132" y="7859"/>
                    <a:pt x="3954" y="7819"/>
                  </a:cubicBezTo>
                  <a:cubicBezTo>
                    <a:pt x="3370" y="7676"/>
                    <a:pt x="2941" y="7378"/>
                    <a:pt x="2656" y="6914"/>
                  </a:cubicBezTo>
                  <a:cubicBezTo>
                    <a:pt x="2370" y="6461"/>
                    <a:pt x="2251" y="5866"/>
                    <a:pt x="2299" y="5152"/>
                  </a:cubicBezTo>
                  <a:lnTo>
                    <a:pt x="2299" y="5152"/>
                  </a:lnTo>
                  <a:lnTo>
                    <a:pt x="4370" y="5640"/>
                  </a:lnTo>
                  <a:lnTo>
                    <a:pt x="4835" y="5033"/>
                  </a:lnTo>
                  <a:lnTo>
                    <a:pt x="2370" y="4449"/>
                  </a:lnTo>
                  <a:cubicBezTo>
                    <a:pt x="2382" y="4354"/>
                    <a:pt x="2394" y="4271"/>
                    <a:pt x="2406" y="4175"/>
                  </a:cubicBezTo>
                  <a:lnTo>
                    <a:pt x="2489" y="3878"/>
                  </a:lnTo>
                  <a:lnTo>
                    <a:pt x="2560" y="3556"/>
                  </a:lnTo>
                  <a:cubicBezTo>
                    <a:pt x="2584" y="3473"/>
                    <a:pt x="2608" y="3390"/>
                    <a:pt x="2632" y="3294"/>
                  </a:cubicBezTo>
                  <a:lnTo>
                    <a:pt x="5620" y="4009"/>
                  </a:lnTo>
                  <a:lnTo>
                    <a:pt x="6085" y="3390"/>
                  </a:lnTo>
                  <a:lnTo>
                    <a:pt x="2894" y="2640"/>
                  </a:lnTo>
                  <a:cubicBezTo>
                    <a:pt x="3168" y="1973"/>
                    <a:pt x="3537" y="1497"/>
                    <a:pt x="4001" y="1223"/>
                  </a:cubicBezTo>
                  <a:cubicBezTo>
                    <a:pt x="4311" y="1032"/>
                    <a:pt x="4641" y="937"/>
                    <a:pt x="5000" y="937"/>
                  </a:cubicBezTo>
                  <a:cubicBezTo>
                    <a:pt x="5180" y="937"/>
                    <a:pt x="5366" y="961"/>
                    <a:pt x="5561" y="1008"/>
                  </a:cubicBezTo>
                  <a:cubicBezTo>
                    <a:pt x="5942" y="1092"/>
                    <a:pt x="6263" y="1258"/>
                    <a:pt x="6537" y="1497"/>
                  </a:cubicBezTo>
                  <a:cubicBezTo>
                    <a:pt x="6811" y="1735"/>
                    <a:pt x="7073" y="2092"/>
                    <a:pt x="7311" y="2556"/>
                  </a:cubicBezTo>
                  <a:lnTo>
                    <a:pt x="7597" y="1377"/>
                  </a:lnTo>
                  <a:cubicBezTo>
                    <a:pt x="7335" y="1044"/>
                    <a:pt x="7049" y="770"/>
                    <a:pt x="6740" y="556"/>
                  </a:cubicBezTo>
                  <a:cubicBezTo>
                    <a:pt x="6430" y="342"/>
                    <a:pt x="6097" y="187"/>
                    <a:pt x="5728" y="103"/>
                  </a:cubicBezTo>
                  <a:cubicBezTo>
                    <a:pt x="5434" y="35"/>
                    <a:pt x="5150" y="1"/>
                    <a:pt x="4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a:off x="6783750" y="4378263"/>
            <a:ext cx="559600" cy="559600"/>
            <a:chOff x="6905625" y="3039500"/>
            <a:chExt cx="559600" cy="559600"/>
          </a:xfrm>
        </p:grpSpPr>
        <p:sp>
          <p:nvSpPr>
            <p:cNvPr id="54" name="Google Shape;54;p2"/>
            <p:cNvSpPr/>
            <p:nvPr/>
          </p:nvSpPr>
          <p:spPr>
            <a:xfrm>
              <a:off x="6905625" y="3039500"/>
              <a:ext cx="559600" cy="559600"/>
            </a:xfrm>
            <a:custGeom>
              <a:avLst/>
              <a:gdLst/>
              <a:ahLst/>
              <a:cxnLst/>
              <a:rect l="l" t="t" r="r" b="b"/>
              <a:pathLst>
                <a:path w="22384" h="22384" extrusionOk="0">
                  <a:moveTo>
                    <a:pt x="11192" y="0"/>
                  </a:moveTo>
                  <a:cubicBezTo>
                    <a:pt x="5013" y="0"/>
                    <a:pt x="0" y="5013"/>
                    <a:pt x="0" y="11192"/>
                  </a:cubicBezTo>
                  <a:cubicBezTo>
                    <a:pt x="0" y="17383"/>
                    <a:pt x="5013" y="22384"/>
                    <a:pt x="11192" y="22384"/>
                  </a:cubicBezTo>
                  <a:cubicBezTo>
                    <a:pt x="17371" y="22384"/>
                    <a:pt x="22384" y="17383"/>
                    <a:pt x="22384" y="11192"/>
                  </a:cubicBezTo>
                  <a:cubicBezTo>
                    <a:pt x="22384" y="5013"/>
                    <a:pt x="17371" y="0"/>
                    <a:pt x="11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924675" y="3058550"/>
              <a:ext cx="521500" cy="521800"/>
            </a:xfrm>
            <a:custGeom>
              <a:avLst/>
              <a:gdLst/>
              <a:ahLst/>
              <a:cxnLst/>
              <a:rect l="l" t="t" r="r" b="b"/>
              <a:pathLst>
                <a:path w="20860" h="20872" extrusionOk="0">
                  <a:moveTo>
                    <a:pt x="10430" y="0"/>
                  </a:moveTo>
                  <a:cubicBezTo>
                    <a:pt x="4667" y="0"/>
                    <a:pt x="0" y="4679"/>
                    <a:pt x="0" y="10430"/>
                  </a:cubicBezTo>
                  <a:cubicBezTo>
                    <a:pt x="0" y="16193"/>
                    <a:pt x="4667" y="20872"/>
                    <a:pt x="10430" y="20872"/>
                  </a:cubicBezTo>
                  <a:cubicBezTo>
                    <a:pt x="16193" y="20872"/>
                    <a:pt x="20860" y="16193"/>
                    <a:pt x="20860" y="10430"/>
                  </a:cubicBezTo>
                  <a:cubicBezTo>
                    <a:pt x="20860" y="4679"/>
                    <a:pt x="16193" y="0"/>
                    <a:pt x="10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940725" y="3103975"/>
              <a:ext cx="489375" cy="431825"/>
            </a:xfrm>
            <a:custGeom>
              <a:avLst/>
              <a:gdLst/>
              <a:ahLst/>
              <a:cxnLst/>
              <a:rect l="l" t="t" r="r" b="b"/>
              <a:pathLst>
                <a:path w="19575" h="17273" extrusionOk="0">
                  <a:moveTo>
                    <a:pt x="9798" y="1"/>
                  </a:moveTo>
                  <a:cubicBezTo>
                    <a:pt x="6375" y="1"/>
                    <a:pt x="3138" y="2046"/>
                    <a:pt x="1787" y="5410"/>
                  </a:cubicBezTo>
                  <a:cubicBezTo>
                    <a:pt x="1" y="9839"/>
                    <a:pt x="2156" y="14864"/>
                    <a:pt x="6573" y="16650"/>
                  </a:cubicBezTo>
                  <a:cubicBezTo>
                    <a:pt x="7629" y="17072"/>
                    <a:pt x="8718" y="17273"/>
                    <a:pt x="9788" y="17273"/>
                  </a:cubicBezTo>
                  <a:cubicBezTo>
                    <a:pt x="13212" y="17273"/>
                    <a:pt x="16449" y="15225"/>
                    <a:pt x="17801" y="11852"/>
                  </a:cubicBezTo>
                  <a:cubicBezTo>
                    <a:pt x="19575" y="7434"/>
                    <a:pt x="17432" y="2398"/>
                    <a:pt x="13014" y="624"/>
                  </a:cubicBezTo>
                  <a:cubicBezTo>
                    <a:pt x="11959" y="201"/>
                    <a:pt x="10869" y="1"/>
                    <a:pt x="9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026175" y="3465425"/>
              <a:ext cx="100025" cy="61650"/>
            </a:xfrm>
            <a:custGeom>
              <a:avLst/>
              <a:gdLst/>
              <a:ahLst/>
              <a:cxnLst/>
              <a:rect l="l" t="t" r="r" b="b"/>
              <a:pathLst>
                <a:path w="4001" h="2466" fill="none" extrusionOk="0">
                  <a:moveTo>
                    <a:pt x="4001" y="2466"/>
                  </a:moveTo>
                  <a:cubicBezTo>
                    <a:pt x="2417" y="2001"/>
                    <a:pt x="1048" y="1132"/>
                    <a:pt x="0" y="1"/>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204450" y="3252025"/>
              <a:ext cx="200950" cy="282500"/>
            </a:xfrm>
            <a:custGeom>
              <a:avLst/>
              <a:gdLst/>
              <a:ahLst/>
              <a:cxnLst/>
              <a:rect l="l" t="t" r="r" b="b"/>
              <a:pathLst>
                <a:path w="8038" h="11300" fill="none" extrusionOk="0">
                  <a:moveTo>
                    <a:pt x="7442" y="0"/>
                  </a:moveTo>
                  <a:cubicBezTo>
                    <a:pt x="7966" y="1596"/>
                    <a:pt x="8038" y="3334"/>
                    <a:pt x="7549" y="5060"/>
                  </a:cubicBezTo>
                  <a:cubicBezTo>
                    <a:pt x="6537" y="8608"/>
                    <a:pt x="3454" y="11002"/>
                    <a:pt x="1" y="1129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101175" y="3180575"/>
              <a:ext cx="189625" cy="216425"/>
            </a:xfrm>
            <a:custGeom>
              <a:avLst/>
              <a:gdLst/>
              <a:ahLst/>
              <a:cxnLst/>
              <a:rect l="l" t="t" r="r" b="b"/>
              <a:pathLst>
                <a:path w="7585" h="8657" extrusionOk="0">
                  <a:moveTo>
                    <a:pt x="2191" y="1"/>
                  </a:moveTo>
                  <a:lnTo>
                    <a:pt x="2322" y="3525"/>
                  </a:lnTo>
                  <a:lnTo>
                    <a:pt x="2322" y="3525"/>
                  </a:lnTo>
                  <a:lnTo>
                    <a:pt x="1060" y="2906"/>
                  </a:lnTo>
                  <a:lnTo>
                    <a:pt x="774" y="3489"/>
                  </a:lnTo>
                  <a:lnTo>
                    <a:pt x="2346" y="4275"/>
                  </a:lnTo>
                  <a:lnTo>
                    <a:pt x="2382" y="5204"/>
                  </a:lnTo>
                  <a:lnTo>
                    <a:pt x="2263" y="5442"/>
                  </a:lnTo>
                  <a:lnTo>
                    <a:pt x="286" y="4466"/>
                  </a:lnTo>
                  <a:lnTo>
                    <a:pt x="0" y="5049"/>
                  </a:lnTo>
                  <a:lnTo>
                    <a:pt x="1977" y="6025"/>
                  </a:lnTo>
                  <a:lnTo>
                    <a:pt x="905" y="8192"/>
                  </a:lnTo>
                  <a:lnTo>
                    <a:pt x="1858" y="8657"/>
                  </a:lnTo>
                  <a:lnTo>
                    <a:pt x="2929" y="6502"/>
                  </a:lnTo>
                  <a:lnTo>
                    <a:pt x="4882" y="7478"/>
                  </a:lnTo>
                  <a:lnTo>
                    <a:pt x="5180" y="6894"/>
                  </a:lnTo>
                  <a:lnTo>
                    <a:pt x="3203" y="5918"/>
                  </a:lnTo>
                  <a:lnTo>
                    <a:pt x="3322" y="5668"/>
                  </a:lnTo>
                  <a:lnTo>
                    <a:pt x="4084" y="5132"/>
                  </a:lnTo>
                  <a:lnTo>
                    <a:pt x="5656" y="5918"/>
                  </a:lnTo>
                  <a:lnTo>
                    <a:pt x="5954" y="5335"/>
                  </a:lnTo>
                  <a:lnTo>
                    <a:pt x="4691" y="4704"/>
                  </a:lnTo>
                  <a:lnTo>
                    <a:pt x="7585" y="2680"/>
                  </a:lnTo>
                  <a:lnTo>
                    <a:pt x="6680" y="2227"/>
                  </a:lnTo>
                  <a:lnTo>
                    <a:pt x="3239" y="4656"/>
                  </a:lnTo>
                  <a:lnTo>
                    <a:pt x="3096" y="453"/>
                  </a:lnTo>
                  <a:lnTo>
                    <a:pt x="2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625311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60"/>
        <p:cNvGrpSpPr/>
        <p:nvPr/>
      </p:nvGrpSpPr>
      <p:grpSpPr>
        <a:xfrm>
          <a:off x="0" y="0"/>
          <a:ext cx="0" cy="0"/>
          <a:chOff x="0" y="0"/>
          <a:chExt cx="0" cy="0"/>
        </a:xfrm>
      </p:grpSpPr>
      <p:sp>
        <p:nvSpPr>
          <p:cNvPr id="61" name="Google Shape;61;p3"/>
          <p:cNvSpPr txBox="1">
            <a:spLocks noGrp="1"/>
          </p:cNvSpPr>
          <p:nvPr>
            <p:ph type="title"/>
          </p:nvPr>
        </p:nvSpPr>
        <p:spPr>
          <a:xfrm>
            <a:off x="2038200" y="1352525"/>
            <a:ext cx="5067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p3"/>
          <p:cNvSpPr txBox="1">
            <a:spLocks noGrp="1"/>
          </p:cNvSpPr>
          <p:nvPr>
            <p:ph type="title" idx="2" hasCustomPrompt="1"/>
          </p:nvPr>
        </p:nvSpPr>
        <p:spPr>
          <a:xfrm>
            <a:off x="3981750" y="539500"/>
            <a:ext cx="1180500" cy="841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3" name="Google Shape;63;p3"/>
          <p:cNvSpPr txBox="1">
            <a:spLocks noGrp="1"/>
          </p:cNvSpPr>
          <p:nvPr>
            <p:ph type="subTitle" idx="1"/>
          </p:nvPr>
        </p:nvSpPr>
        <p:spPr>
          <a:xfrm>
            <a:off x="2038200" y="2105250"/>
            <a:ext cx="50676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 name="Google Shape;64;p3"/>
          <p:cNvSpPr/>
          <p:nvPr/>
        </p:nvSpPr>
        <p:spPr>
          <a:xfrm>
            <a:off x="8199038" y="12465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50925" y="74220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430763" y="226312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42625" y="28179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3"/>
          <p:cNvGrpSpPr/>
          <p:nvPr/>
        </p:nvGrpSpPr>
        <p:grpSpPr>
          <a:xfrm flipH="1">
            <a:off x="8606738" y="1352525"/>
            <a:ext cx="1099850" cy="1546350"/>
            <a:chOff x="3790650" y="352550"/>
            <a:chExt cx="1099850" cy="1546350"/>
          </a:xfrm>
        </p:grpSpPr>
        <p:sp>
          <p:nvSpPr>
            <p:cNvPr id="69" name="Google Shape;69;p3"/>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flipH="1">
            <a:off x="-386625" y="126050"/>
            <a:ext cx="1099850" cy="1546350"/>
            <a:chOff x="3790650" y="352550"/>
            <a:chExt cx="1099850" cy="1546350"/>
          </a:xfrm>
        </p:grpSpPr>
        <p:sp>
          <p:nvSpPr>
            <p:cNvPr id="72" name="Google Shape;72;p3"/>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3"/>
          <p:cNvGrpSpPr/>
          <p:nvPr/>
        </p:nvGrpSpPr>
        <p:grpSpPr>
          <a:xfrm>
            <a:off x="433413" y="2695325"/>
            <a:ext cx="559625" cy="559325"/>
            <a:chOff x="3909400" y="3844950"/>
            <a:chExt cx="559625" cy="559325"/>
          </a:xfrm>
        </p:grpSpPr>
        <p:sp>
          <p:nvSpPr>
            <p:cNvPr id="75" name="Google Shape;75;p3"/>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3"/>
          <p:cNvGrpSpPr/>
          <p:nvPr/>
        </p:nvGrpSpPr>
        <p:grpSpPr>
          <a:xfrm>
            <a:off x="7639429" y="187344"/>
            <a:ext cx="559628" cy="509568"/>
            <a:chOff x="6188250" y="1349550"/>
            <a:chExt cx="539400" cy="491150"/>
          </a:xfrm>
        </p:grpSpPr>
        <p:sp>
          <p:nvSpPr>
            <p:cNvPr id="82" name="Google Shape;82;p3"/>
            <p:cNvSpPr/>
            <p:nvPr/>
          </p:nvSpPr>
          <p:spPr>
            <a:xfrm>
              <a:off x="6188250" y="1349550"/>
              <a:ext cx="539400" cy="491150"/>
            </a:xfrm>
            <a:custGeom>
              <a:avLst/>
              <a:gdLst/>
              <a:ahLst/>
              <a:cxnLst/>
              <a:rect l="l" t="t" r="r" b="b"/>
              <a:pathLst>
                <a:path w="21576" h="19646" extrusionOk="0">
                  <a:moveTo>
                    <a:pt x="10788" y="1"/>
                  </a:moveTo>
                  <a:cubicBezTo>
                    <a:pt x="8276" y="1"/>
                    <a:pt x="5764" y="959"/>
                    <a:pt x="3847" y="2876"/>
                  </a:cubicBezTo>
                  <a:cubicBezTo>
                    <a:pt x="1" y="6710"/>
                    <a:pt x="1" y="12925"/>
                    <a:pt x="3847" y="16770"/>
                  </a:cubicBezTo>
                  <a:cubicBezTo>
                    <a:pt x="5764" y="18687"/>
                    <a:pt x="8276" y="19646"/>
                    <a:pt x="10788" y="19646"/>
                  </a:cubicBezTo>
                  <a:cubicBezTo>
                    <a:pt x="13300" y="19646"/>
                    <a:pt x="15812" y="18687"/>
                    <a:pt x="17729" y="16770"/>
                  </a:cubicBezTo>
                  <a:cubicBezTo>
                    <a:pt x="21575" y="12925"/>
                    <a:pt x="21575" y="6710"/>
                    <a:pt x="17729" y="2876"/>
                  </a:cubicBezTo>
                  <a:cubicBezTo>
                    <a:pt x="15812" y="959"/>
                    <a:pt x="13300" y="1"/>
                    <a:pt x="10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206725" y="1366375"/>
              <a:ext cx="502450" cy="457525"/>
            </a:xfrm>
            <a:custGeom>
              <a:avLst/>
              <a:gdLst/>
              <a:ahLst/>
              <a:cxnLst/>
              <a:rect l="l" t="t" r="r" b="b"/>
              <a:pathLst>
                <a:path w="20098" h="18301" extrusionOk="0">
                  <a:moveTo>
                    <a:pt x="10049" y="0"/>
                  </a:moveTo>
                  <a:cubicBezTo>
                    <a:pt x="7706" y="0"/>
                    <a:pt x="5364" y="893"/>
                    <a:pt x="3572" y="2679"/>
                  </a:cubicBezTo>
                  <a:cubicBezTo>
                    <a:pt x="0" y="6251"/>
                    <a:pt x="0" y="12049"/>
                    <a:pt x="3572" y="15621"/>
                  </a:cubicBezTo>
                  <a:cubicBezTo>
                    <a:pt x="5364" y="17407"/>
                    <a:pt x="7706" y="18300"/>
                    <a:pt x="10049" y="18300"/>
                  </a:cubicBezTo>
                  <a:cubicBezTo>
                    <a:pt x="12392" y="18300"/>
                    <a:pt x="14734" y="17407"/>
                    <a:pt x="16526" y="15621"/>
                  </a:cubicBezTo>
                  <a:cubicBezTo>
                    <a:pt x="20098" y="12049"/>
                    <a:pt x="20098" y="6251"/>
                    <a:pt x="16526" y="2679"/>
                  </a:cubicBezTo>
                  <a:cubicBezTo>
                    <a:pt x="14734" y="893"/>
                    <a:pt x="12392"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250175" y="1405650"/>
              <a:ext cx="415550" cy="378875"/>
            </a:xfrm>
            <a:custGeom>
              <a:avLst/>
              <a:gdLst/>
              <a:ahLst/>
              <a:cxnLst/>
              <a:rect l="l" t="t" r="r" b="b"/>
              <a:pathLst>
                <a:path w="16622" h="15155" extrusionOk="0">
                  <a:moveTo>
                    <a:pt x="8311" y="1"/>
                  </a:moveTo>
                  <a:cubicBezTo>
                    <a:pt x="6373" y="1"/>
                    <a:pt x="4436" y="739"/>
                    <a:pt x="2953" y="2215"/>
                  </a:cubicBezTo>
                  <a:cubicBezTo>
                    <a:pt x="0" y="5180"/>
                    <a:pt x="0" y="9978"/>
                    <a:pt x="2953" y="12931"/>
                  </a:cubicBezTo>
                  <a:cubicBezTo>
                    <a:pt x="4436" y="14413"/>
                    <a:pt x="6373" y="15155"/>
                    <a:pt x="8311" y="15155"/>
                  </a:cubicBezTo>
                  <a:cubicBezTo>
                    <a:pt x="10249" y="15155"/>
                    <a:pt x="12187" y="14413"/>
                    <a:pt x="13669" y="12931"/>
                  </a:cubicBezTo>
                  <a:cubicBezTo>
                    <a:pt x="16622" y="9978"/>
                    <a:pt x="16622" y="5180"/>
                    <a:pt x="13669" y="2215"/>
                  </a:cubicBezTo>
                  <a:cubicBezTo>
                    <a:pt x="12187" y="739"/>
                    <a:pt x="10249" y="1"/>
                    <a:pt x="8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353750" y="1753025"/>
              <a:ext cx="98250" cy="31275"/>
            </a:xfrm>
            <a:custGeom>
              <a:avLst/>
              <a:gdLst/>
              <a:ahLst/>
              <a:cxnLst/>
              <a:rect l="l" t="t" r="r" b="b"/>
              <a:pathLst>
                <a:path w="3930" h="1251" fill="none" extrusionOk="0">
                  <a:moveTo>
                    <a:pt x="3930" y="1251"/>
                  </a:moveTo>
                  <a:cubicBezTo>
                    <a:pt x="2477" y="1203"/>
                    <a:pt x="1132" y="751"/>
                    <a:pt x="1" y="0"/>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6519850" y="1493775"/>
              <a:ext cx="128600" cy="280100"/>
            </a:xfrm>
            <a:custGeom>
              <a:avLst/>
              <a:gdLst/>
              <a:ahLst/>
              <a:cxnLst/>
              <a:rect l="l" t="t" r="r" b="b"/>
              <a:pathLst>
                <a:path w="5144" h="11204" fill="none" extrusionOk="0">
                  <a:moveTo>
                    <a:pt x="3930" y="0"/>
                  </a:moveTo>
                  <a:cubicBezTo>
                    <a:pt x="4715" y="1238"/>
                    <a:pt x="5144" y="2703"/>
                    <a:pt x="5084" y="4286"/>
                  </a:cubicBezTo>
                  <a:cubicBezTo>
                    <a:pt x="4989" y="7513"/>
                    <a:pt x="2870" y="10204"/>
                    <a:pt x="1" y="11204"/>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6344825" y="1474225"/>
              <a:ext cx="189925" cy="219325"/>
            </a:xfrm>
            <a:custGeom>
              <a:avLst/>
              <a:gdLst/>
              <a:ahLst/>
              <a:cxnLst/>
              <a:rect l="l" t="t" r="r" b="b"/>
              <a:pathLst>
                <a:path w="7597" h="8773" extrusionOk="0">
                  <a:moveTo>
                    <a:pt x="4875" y="1"/>
                  </a:moveTo>
                  <a:cubicBezTo>
                    <a:pt x="4337" y="1"/>
                    <a:pt x="3835" y="133"/>
                    <a:pt x="3370" y="401"/>
                  </a:cubicBezTo>
                  <a:cubicBezTo>
                    <a:pt x="2668" y="794"/>
                    <a:pt x="2132" y="1461"/>
                    <a:pt x="1763" y="2366"/>
                  </a:cubicBezTo>
                  <a:lnTo>
                    <a:pt x="894" y="2163"/>
                  </a:lnTo>
                  <a:lnTo>
                    <a:pt x="429" y="2770"/>
                  </a:lnTo>
                  <a:lnTo>
                    <a:pt x="1513" y="3032"/>
                  </a:lnTo>
                  <a:cubicBezTo>
                    <a:pt x="1489" y="3116"/>
                    <a:pt x="1465" y="3199"/>
                    <a:pt x="1441" y="3294"/>
                  </a:cubicBezTo>
                  <a:lnTo>
                    <a:pt x="1358" y="3616"/>
                  </a:lnTo>
                  <a:lnTo>
                    <a:pt x="1287" y="3925"/>
                  </a:lnTo>
                  <a:cubicBezTo>
                    <a:pt x="1275" y="4009"/>
                    <a:pt x="1251" y="4092"/>
                    <a:pt x="1239" y="4175"/>
                  </a:cubicBezTo>
                  <a:lnTo>
                    <a:pt x="465" y="3997"/>
                  </a:lnTo>
                  <a:lnTo>
                    <a:pt x="1" y="4604"/>
                  </a:lnTo>
                  <a:lnTo>
                    <a:pt x="1167" y="4878"/>
                  </a:lnTo>
                  <a:cubicBezTo>
                    <a:pt x="1084" y="5878"/>
                    <a:pt x="1275" y="6700"/>
                    <a:pt x="1715" y="7378"/>
                  </a:cubicBezTo>
                  <a:cubicBezTo>
                    <a:pt x="2156" y="8045"/>
                    <a:pt x="2822" y="8485"/>
                    <a:pt x="3692" y="8700"/>
                  </a:cubicBezTo>
                  <a:cubicBezTo>
                    <a:pt x="3900" y="8748"/>
                    <a:pt x="4112" y="8773"/>
                    <a:pt x="4326" y="8773"/>
                  </a:cubicBezTo>
                  <a:cubicBezTo>
                    <a:pt x="4479" y="8773"/>
                    <a:pt x="4633" y="8760"/>
                    <a:pt x="4787" y="8735"/>
                  </a:cubicBezTo>
                  <a:cubicBezTo>
                    <a:pt x="5156" y="8688"/>
                    <a:pt x="5549" y="8569"/>
                    <a:pt x="5942" y="8378"/>
                  </a:cubicBezTo>
                  <a:lnTo>
                    <a:pt x="6216" y="7211"/>
                  </a:lnTo>
                  <a:lnTo>
                    <a:pt x="6216" y="7211"/>
                  </a:lnTo>
                  <a:cubicBezTo>
                    <a:pt x="5787" y="7521"/>
                    <a:pt x="5394" y="7723"/>
                    <a:pt x="5037" y="7807"/>
                  </a:cubicBezTo>
                  <a:cubicBezTo>
                    <a:pt x="4859" y="7856"/>
                    <a:pt x="4674" y="7880"/>
                    <a:pt x="4486" y="7880"/>
                  </a:cubicBezTo>
                  <a:cubicBezTo>
                    <a:pt x="4310" y="7880"/>
                    <a:pt x="4132" y="7859"/>
                    <a:pt x="3954" y="7819"/>
                  </a:cubicBezTo>
                  <a:cubicBezTo>
                    <a:pt x="3370" y="7676"/>
                    <a:pt x="2941" y="7378"/>
                    <a:pt x="2656" y="6914"/>
                  </a:cubicBezTo>
                  <a:cubicBezTo>
                    <a:pt x="2370" y="6461"/>
                    <a:pt x="2251" y="5866"/>
                    <a:pt x="2299" y="5152"/>
                  </a:cubicBezTo>
                  <a:lnTo>
                    <a:pt x="2299" y="5152"/>
                  </a:lnTo>
                  <a:lnTo>
                    <a:pt x="4370" y="5640"/>
                  </a:lnTo>
                  <a:lnTo>
                    <a:pt x="4835" y="5033"/>
                  </a:lnTo>
                  <a:lnTo>
                    <a:pt x="2370" y="4449"/>
                  </a:lnTo>
                  <a:cubicBezTo>
                    <a:pt x="2382" y="4354"/>
                    <a:pt x="2394" y="4271"/>
                    <a:pt x="2406" y="4175"/>
                  </a:cubicBezTo>
                  <a:lnTo>
                    <a:pt x="2489" y="3878"/>
                  </a:lnTo>
                  <a:lnTo>
                    <a:pt x="2560" y="3556"/>
                  </a:lnTo>
                  <a:cubicBezTo>
                    <a:pt x="2584" y="3473"/>
                    <a:pt x="2608" y="3390"/>
                    <a:pt x="2632" y="3294"/>
                  </a:cubicBezTo>
                  <a:lnTo>
                    <a:pt x="5620" y="4009"/>
                  </a:lnTo>
                  <a:lnTo>
                    <a:pt x="6085" y="3390"/>
                  </a:lnTo>
                  <a:lnTo>
                    <a:pt x="2894" y="2640"/>
                  </a:lnTo>
                  <a:cubicBezTo>
                    <a:pt x="3168" y="1973"/>
                    <a:pt x="3537" y="1497"/>
                    <a:pt x="4001" y="1223"/>
                  </a:cubicBezTo>
                  <a:cubicBezTo>
                    <a:pt x="4311" y="1032"/>
                    <a:pt x="4641" y="937"/>
                    <a:pt x="5000" y="937"/>
                  </a:cubicBezTo>
                  <a:cubicBezTo>
                    <a:pt x="5180" y="937"/>
                    <a:pt x="5366" y="961"/>
                    <a:pt x="5561" y="1008"/>
                  </a:cubicBezTo>
                  <a:cubicBezTo>
                    <a:pt x="5942" y="1092"/>
                    <a:pt x="6263" y="1258"/>
                    <a:pt x="6537" y="1497"/>
                  </a:cubicBezTo>
                  <a:cubicBezTo>
                    <a:pt x="6811" y="1735"/>
                    <a:pt x="7073" y="2092"/>
                    <a:pt x="7311" y="2556"/>
                  </a:cubicBezTo>
                  <a:lnTo>
                    <a:pt x="7597" y="1377"/>
                  </a:lnTo>
                  <a:cubicBezTo>
                    <a:pt x="7335" y="1044"/>
                    <a:pt x="7049" y="770"/>
                    <a:pt x="6740" y="556"/>
                  </a:cubicBezTo>
                  <a:cubicBezTo>
                    <a:pt x="6430" y="342"/>
                    <a:pt x="6097" y="187"/>
                    <a:pt x="5728" y="103"/>
                  </a:cubicBezTo>
                  <a:cubicBezTo>
                    <a:pt x="5434" y="35"/>
                    <a:pt x="5150" y="1"/>
                    <a:pt x="4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3"/>
          <p:cNvSpPr/>
          <p:nvPr/>
        </p:nvSpPr>
        <p:spPr>
          <a:xfrm>
            <a:off x="239063" y="1873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a:spLocks noGrp="1"/>
          </p:cNvSpPr>
          <p:nvPr>
            <p:ph type="pic" idx="3"/>
          </p:nvPr>
        </p:nvSpPr>
        <p:spPr>
          <a:xfrm>
            <a:off x="2111250" y="2832875"/>
            <a:ext cx="4921500" cy="4624500"/>
          </a:xfrm>
          <a:prstGeom prst="ellipse">
            <a:avLst/>
          </a:prstGeom>
          <a:noFill/>
          <a:ln>
            <a:noFill/>
          </a:ln>
        </p:spPr>
      </p:sp>
    </p:spTree>
    <p:extLst>
      <p:ext uri="{BB962C8B-B14F-4D97-AF65-F5344CB8AC3E}">
        <p14:creationId xmlns:p14="http://schemas.microsoft.com/office/powerpoint/2010/main" val="34771942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14"/>
        <p:cNvGrpSpPr/>
        <p:nvPr/>
      </p:nvGrpSpPr>
      <p:grpSpPr>
        <a:xfrm>
          <a:off x="0" y="0"/>
          <a:ext cx="0" cy="0"/>
          <a:chOff x="0" y="0"/>
          <a:chExt cx="0" cy="0"/>
        </a:xfrm>
      </p:grpSpPr>
      <p:sp>
        <p:nvSpPr>
          <p:cNvPr id="115" name="Google Shape;11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6" name="Google Shape;116;p5"/>
          <p:cNvSpPr txBox="1">
            <a:spLocks noGrp="1"/>
          </p:cNvSpPr>
          <p:nvPr>
            <p:ph type="subTitle" idx="1"/>
          </p:nvPr>
        </p:nvSpPr>
        <p:spPr>
          <a:xfrm>
            <a:off x="5055284" y="34469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7" name="Google Shape;117;p5"/>
          <p:cNvSpPr txBox="1">
            <a:spLocks noGrp="1"/>
          </p:cNvSpPr>
          <p:nvPr>
            <p:ph type="subTitle" idx="2"/>
          </p:nvPr>
        </p:nvSpPr>
        <p:spPr>
          <a:xfrm>
            <a:off x="1583300" y="34469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8" name="Google Shape;118;p5"/>
          <p:cNvSpPr txBox="1">
            <a:spLocks noGrp="1"/>
          </p:cNvSpPr>
          <p:nvPr>
            <p:ph type="subTitle" idx="3"/>
          </p:nvPr>
        </p:nvSpPr>
        <p:spPr>
          <a:xfrm>
            <a:off x="5055275" y="3131737"/>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9" name="Google Shape;119;p5"/>
          <p:cNvSpPr txBox="1">
            <a:spLocks noGrp="1"/>
          </p:cNvSpPr>
          <p:nvPr>
            <p:ph type="subTitle" idx="4"/>
          </p:nvPr>
        </p:nvSpPr>
        <p:spPr>
          <a:xfrm>
            <a:off x="1583300" y="3131737"/>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0" name="Google Shape;120;p5"/>
          <p:cNvSpPr/>
          <p:nvPr/>
        </p:nvSpPr>
        <p:spPr>
          <a:xfrm>
            <a:off x="7833000" y="4142263"/>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8400475" y="4751688"/>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5"/>
          <p:cNvGrpSpPr/>
          <p:nvPr/>
        </p:nvGrpSpPr>
        <p:grpSpPr>
          <a:xfrm flipH="1">
            <a:off x="8430763" y="2681675"/>
            <a:ext cx="1099850" cy="1546350"/>
            <a:chOff x="3790650" y="352550"/>
            <a:chExt cx="1099850" cy="1546350"/>
          </a:xfrm>
        </p:grpSpPr>
        <p:sp>
          <p:nvSpPr>
            <p:cNvPr id="123" name="Google Shape;123;p5"/>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5"/>
          <p:cNvSpPr/>
          <p:nvPr/>
        </p:nvSpPr>
        <p:spPr>
          <a:xfrm>
            <a:off x="1024150" y="47517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5"/>
          <p:cNvGrpSpPr/>
          <p:nvPr/>
        </p:nvGrpSpPr>
        <p:grpSpPr>
          <a:xfrm flipH="1">
            <a:off x="7709538" y="-528625"/>
            <a:ext cx="1099850" cy="1546350"/>
            <a:chOff x="3790650" y="352550"/>
            <a:chExt cx="1099850" cy="1546350"/>
          </a:xfrm>
        </p:grpSpPr>
        <p:sp>
          <p:nvSpPr>
            <p:cNvPr id="127" name="Google Shape;127;p5"/>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5"/>
          <p:cNvGrpSpPr/>
          <p:nvPr/>
        </p:nvGrpSpPr>
        <p:grpSpPr>
          <a:xfrm flipH="1">
            <a:off x="-156462" y="3830825"/>
            <a:ext cx="1099850" cy="1546350"/>
            <a:chOff x="3790650" y="352550"/>
            <a:chExt cx="1099850" cy="1546350"/>
          </a:xfrm>
        </p:grpSpPr>
        <p:sp>
          <p:nvSpPr>
            <p:cNvPr id="130" name="Google Shape;130;p5"/>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5"/>
          <p:cNvSpPr/>
          <p:nvPr/>
        </p:nvSpPr>
        <p:spPr>
          <a:xfrm>
            <a:off x="7144700" y="8752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95450" y="125822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1281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34"/>
        <p:cNvGrpSpPr/>
        <p:nvPr/>
      </p:nvGrpSpPr>
      <p:grpSpPr>
        <a:xfrm>
          <a:off x="0" y="0"/>
          <a:ext cx="0" cy="0"/>
          <a:chOff x="0" y="0"/>
          <a:chExt cx="0" cy="0"/>
        </a:xfrm>
      </p:grpSpPr>
      <p:sp>
        <p:nvSpPr>
          <p:cNvPr id="135" name="Google Shape;13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6" name="Google Shape;136;p6"/>
          <p:cNvSpPr/>
          <p:nvPr/>
        </p:nvSpPr>
        <p:spPr>
          <a:xfrm>
            <a:off x="8170363" y="1050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8582225" y="65990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6"/>
          <p:cNvGrpSpPr/>
          <p:nvPr/>
        </p:nvGrpSpPr>
        <p:grpSpPr>
          <a:xfrm flipH="1">
            <a:off x="7571300" y="-358675"/>
            <a:ext cx="1099850" cy="1546350"/>
            <a:chOff x="3790650" y="352550"/>
            <a:chExt cx="1099850" cy="1546350"/>
          </a:xfrm>
        </p:grpSpPr>
        <p:sp>
          <p:nvSpPr>
            <p:cNvPr id="139" name="Google Shape;139;p6"/>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6"/>
          <p:cNvSpPr/>
          <p:nvPr/>
        </p:nvSpPr>
        <p:spPr>
          <a:xfrm>
            <a:off x="-84500" y="41695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6"/>
          <p:cNvSpPr/>
          <p:nvPr/>
        </p:nvSpPr>
        <p:spPr>
          <a:xfrm>
            <a:off x="327363" y="472440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 name="Google Shape;143;p6"/>
          <p:cNvGrpSpPr/>
          <p:nvPr/>
        </p:nvGrpSpPr>
        <p:grpSpPr>
          <a:xfrm flipH="1">
            <a:off x="-279237" y="3129675"/>
            <a:ext cx="1099850" cy="1546350"/>
            <a:chOff x="3790650" y="352550"/>
            <a:chExt cx="1099850" cy="1546350"/>
          </a:xfrm>
        </p:grpSpPr>
        <p:sp>
          <p:nvSpPr>
            <p:cNvPr id="144" name="Google Shape;144;p6"/>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271402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46"/>
        <p:cNvGrpSpPr/>
        <p:nvPr/>
      </p:nvGrpSpPr>
      <p:grpSpPr>
        <a:xfrm>
          <a:off x="0" y="0"/>
          <a:ext cx="0" cy="0"/>
          <a:chOff x="0" y="0"/>
          <a:chExt cx="0" cy="0"/>
        </a:xfrm>
      </p:grpSpPr>
      <p:sp>
        <p:nvSpPr>
          <p:cNvPr id="147" name="Google Shape;147;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8" name="Google Shape;148;p7"/>
          <p:cNvSpPr txBox="1">
            <a:spLocks noGrp="1"/>
          </p:cNvSpPr>
          <p:nvPr>
            <p:ph type="subTitle" idx="1"/>
          </p:nvPr>
        </p:nvSpPr>
        <p:spPr>
          <a:xfrm>
            <a:off x="720000" y="1768125"/>
            <a:ext cx="3631200" cy="21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149" name="Google Shape;149;p7"/>
          <p:cNvSpPr/>
          <p:nvPr/>
        </p:nvSpPr>
        <p:spPr>
          <a:xfrm>
            <a:off x="3513325" y="437045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914375" y="489757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7"/>
          <p:cNvGrpSpPr/>
          <p:nvPr/>
        </p:nvGrpSpPr>
        <p:grpSpPr>
          <a:xfrm flipH="1">
            <a:off x="3179938" y="4098925"/>
            <a:ext cx="1099850" cy="1546350"/>
            <a:chOff x="3790650" y="352550"/>
            <a:chExt cx="1099850" cy="1546350"/>
          </a:xfrm>
        </p:grpSpPr>
        <p:sp>
          <p:nvSpPr>
            <p:cNvPr id="152" name="Google Shape;152;p7"/>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7"/>
          <p:cNvGrpSpPr/>
          <p:nvPr/>
        </p:nvGrpSpPr>
        <p:grpSpPr>
          <a:xfrm>
            <a:off x="-271600" y="4155238"/>
            <a:ext cx="588500" cy="559825"/>
            <a:chOff x="4234150" y="1757375"/>
            <a:chExt cx="588500" cy="559825"/>
          </a:xfrm>
        </p:grpSpPr>
        <p:sp>
          <p:nvSpPr>
            <p:cNvPr id="155" name="Google Shape;155;p7"/>
            <p:cNvSpPr/>
            <p:nvPr/>
          </p:nvSpPr>
          <p:spPr>
            <a:xfrm>
              <a:off x="4244575" y="1757375"/>
              <a:ext cx="567650" cy="559825"/>
            </a:xfrm>
            <a:custGeom>
              <a:avLst/>
              <a:gdLst/>
              <a:ahLst/>
              <a:cxnLst/>
              <a:rect l="l" t="t" r="r" b="b"/>
              <a:pathLst>
                <a:path w="22706" h="22393" extrusionOk="0">
                  <a:moveTo>
                    <a:pt x="11357" y="1"/>
                  </a:moveTo>
                  <a:cubicBezTo>
                    <a:pt x="11255" y="1"/>
                    <a:pt x="11152" y="2"/>
                    <a:pt x="11049" y="5"/>
                  </a:cubicBezTo>
                  <a:cubicBezTo>
                    <a:pt x="4870" y="172"/>
                    <a:pt x="0" y="5327"/>
                    <a:pt x="167" y="11506"/>
                  </a:cubicBezTo>
                  <a:cubicBezTo>
                    <a:pt x="331" y="17571"/>
                    <a:pt x="5307" y="22393"/>
                    <a:pt x="11349" y="22393"/>
                  </a:cubicBezTo>
                  <a:cubicBezTo>
                    <a:pt x="11451" y="22393"/>
                    <a:pt x="11554" y="22392"/>
                    <a:pt x="11656" y="22389"/>
                  </a:cubicBezTo>
                  <a:cubicBezTo>
                    <a:pt x="17836" y="22210"/>
                    <a:pt x="22705" y="17067"/>
                    <a:pt x="22539" y="10887"/>
                  </a:cubicBezTo>
                  <a:cubicBezTo>
                    <a:pt x="22375" y="4811"/>
                    <a:pt x="17398" y="1"/>
                    <a:pt x="11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4234150" y="1776625"/>
              <a:ext cx="588500" cy="521650"/>
            </a:xfrm>
            <a:custGeom>
              <a:avLst/>
              <a:gdLst/>
              <a:ahLst/>
              <a:cxnLst/>
              <a:rect l="l" t="t" r="r" b="b"/>
              <a:pathLst>
                <a:path w="23540" h="20866" extrusionOk="0">
                  <a:moveTo>
                    <a:pt x="11768" y="0"/>
                  </a:moveTo>
                  <a:cubicBezTo>
                    <a:pt x="7503" y="0"/>
                    <a:pt x="3504" y="2636"/>
                    <a:pt x="1965" y="6879"/>
                  </a:cubicBezTo>
                  <a:cubicBezTo>
                    <a:pt x="0" y="12296"/>
                    <a:pt x="2798" y="18273"/>
                    <a:pt x="8216" y="20238"/>
                  </a:cubicBezTo>
                  <a:cubicBezTo>
                    <a:pt x="9390" y="20664"/>
                    <a:pt x="10591" y="20866"/>
                    <a:pt x="11772" y="20866"/>
                  </a:cubicBezTo>
                  <a:cubicBezTo>
                    <a:pt x="16036" y="20866"/>
                    <a:pt x="20036" y="18230"/>
                    <a:pt x="21575" y="13987"/>
                  </a:cubicBezTo>
                  <a:cubicBezTo>
                    <a:pt x="23539" y="8570"/>
                    <a:pt x="20741" y="2593"/>
                    <a:pt x="15324" y="628"/>
                  </a:cubicBezTo>
                  <a:cubicBezTo>
                    <a:pt x="14149" y="202"/>
                    <a:pt x="12948"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4288025" y="1821150"/>
              <a:ext cx="480750" cy="431825"/>
            </a:xfrm>
            <a:custGeom>
              <a:avLst/>
              <a:gdLst/>
              <a:ahLst/>
              <a:cxnLst/>
              <a:rect l="l" t="t" r="r" b="b"/>
              <a:pathLst>
                <a:path w="19230" h="17273" extrusionOk="0">
                  <a:moveTo>
                    <a:pt x="9609" y="0"/>
                  </a:moveTo>
                  <a:cubicBezTo>
                    <a:pt x="8822" y="0"/>
                    <a:pt x="8022" y="108"/>
                    <a:pt x="7228" y="335"/>
                  </a:cubicBezTo>
                  <a:cubicBezTo>
                    <a:pt x="2644" y="1657"/>
                    <a:pt x="0" y="6443"/>
                    <a:pt x="1322" y="11027"/>
                  </a:cubicBezTo>
                  <a:cubicBezTo>
                    <a:pt x="2404" y="14804"/>
                    <a:pt x="5858" y="17272"/>
                    <a:pt x="9610" y="17272"/>
                  </a:cubicBezTo>
                  <a:cubicBezTo>
                    <a:pt x="10401" y="17272"/>
                    <a:pt x="11204" y="17163"/>
                    <a:pt x="12002" y="16933"/>
                  </a:cubicBezTo>
                  <a:cubicBezTo>
                    <a:pt x="16586" y="15611"/>
                    <a:pt x="19229" y="10825"/>
                    <a:pt x="17907" y="6253"/>
                  </a:cubicBezTo>
                  <a:cubicBezTo>
                    <a:pt x="16815" y="2463"/>
                    <a:pt x="13363" y="0"/>
                    <a:pt x="9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4454700" y="1925675"/>
              <a:ext cx="155400" cy="236050"/>
            </a:xfrm>
            <a:custGeom>
              <a:avLst/>
              <a:gdLst/>
              <a:ahLst/>
              <a:cxnLst/>
              <a:rect l="l" t="t" r="r" b="b"/>
              <a:pathLst>
                <a:path w="6216" h="9442" extrusionOk="0">
                  <a:moveTo>
                    <a:pt x="1906" y="2060"/>
                  </a:moveTo>
                  <a:lnTo>
                    <a:pt x="2632" y="4096"/>
                  </a:lnTo>
                  <a:cubicBezTo>
                    <a:pt x="2434" y="4133"/>
                    <a:pt x="2255" y="4152"/>
                    <a:pt x="2095" y="4152"/>
                  </a:cubicBezTo>
                  <a:cubicBezTo>
                    <a:pt x="1900" y="4152"/>
                    <a:pt x="1734" y="4124"/>
                    <a:pt x="1596" y="4072"/>
                  </a:cubicBezTo>
                  <a:cubicBezTo>
                    <a:pt x="1358" y="3989"/>
                    <a:pt x="1180" y="3798"/>
                    <a:pt x="1084" y="3512"/>
                  </a:cubicBezTo>
                  <a:cubicBezTo>
                    <a:pt x="977" y="3215"/>
                    <a:pt x="989" y="2941"/>
                    <a:pt x="1132" y="2703"/>
                  </a:cubicBezTo>
                  <a:cubicBezTo>
                    <a:pt x="1275" y="2453"/>
                    <a:pt x="1525" y="2238"/>
                    <a:pt x="1906" y="2060"/>
                  </a:cubicBezTo>
                  <a:close/>
                  <a:moveTo>
                    <a:pt x="4025" y="4827"/>
                  </a:moveTo>
                  <a:cubicBezTo>
                    <a:pt x="4239" y="4827"/>
                    <a:pt x="4419" y="4857"/>
                    <a:pt x="4573" y="4917"/>
                  </a:cubicBezTo>
                  <a:cubicBezTo>
                    <a:pt x="4835" y="5013"/>
                    <a:pt x="5025" y="5215"/>
                    <a:pt x="5133" y="5501"/>
                  </a:cubicBezTo>
                  <a:cubicBezTo>
                    <a:pt x="5228" y="5798"/>
                    <a:pt x="5216" y="6084"/>
                    <a:pt x="5061" y="6346"/>
                  </a:cubicBezTo>
                  <a:cubicBezTo>
                    <a:pt x="4906" y="6596"/>
                    <a:pt x="4632" y="6834"/>
                    <a:pt x="4240" y="7037"/>
                  </a:cubicBezTo>
                  <a:lnTo>
                    <a:pt x="3466" y="4882"/>
                  </a:lnTo>
                  <a:cubicBezTo>
                    <a:pt x="3674" y="4845"/>
                    <a:pt x="3860" y="4827"/>
                    <a:pt x="4025" y="4827"/>
                  </a:cubicBezTo>
                  <a:close/>
                  <a:moveTo>
                    <a:pt x="1727" y="0"/>
                  </a:moveTo>
                  <a:lnTo>
                    <a:pt x="1227" y="179"/>
                  </a:lnTo>
                  <a:lnTo>
                    <a:pt x="1644" y="1345"/>
                  </a:lnTo>
                  <a:cubicBezTo>
                    <a:pt x="989" y="1643"/>
                    <a:pt x="537" y="2000"/>
                    <a:pt x="275" y="2441"/>
                  </a:cubicBezTo>
                  <a:cubicBezTo>
                    <a:pt x="25" y="2881"/>
                    <a:pt x="1" y="3381"/>
                    <a:pt x="191" y="3917"/>
                  </a:cubicBezTo>
                  <a:cubicBezTo>
                    <a:pt x="370" y="4417"/>
                    <a:pt x="680" y="4751"/>
                    <a:pt x="1108" y="4917"/>
                  </a:cubicBezTo>
                  <a:cubicBezTo>
                    <a:pt x="1345" y="5007"/>
                    <a:pt x="1631" y="5052"/>
                    <a:pt x="1965" y="5052"/>
                  </a:cubicBezTo>
                  <a:cubicBezTo>
                    <a:pt x="2251" y="5052"/>
                    <a:pt x="2573" y="5019"/>
                    <a:pt x="2930" y="4953"/>
                  </a:cubicBezTo>
                  <a:lnTo>
                    <a:pt x="3740" y="7227"/>
                  </a:lnTo>
                  <a:cubicBezTo>
                    <a:pt x="3370" y="7358"/>
                    <a:pt x="2989" y="7430"/>
                    <a:pt x="2608" y="7453"/>
                  </a:cubicBezTo>
                  <a:cubicBezTo>
                    <a:pt x="2568" y="7455"/>
                    <a:pt x="2528" y="7455"/>
                    <a:pt x="2488" y="7455"/>
                  </a:cubicBezTo>
                  <a:cubicBezTo>
                    <a:pt x="2135" y="7455"/>
                    <a:pt x="1780" y="7409"/>
                    <a:pt x="1406" y="7334"/>
                  </a:cubicBezTo>
                  <a:lnTo>
                    <a:pt x="1406" y="7334"/>
                  </a:lnTo>
                  <a:lnTo>
                    <a:pt x="1727" y="8227"/>
                  </a:lnTo>
                  <a:cubicBezTo>
                    <a:pt x="1862" y="8235"/>
                    <a:pt x="1996" y="8239"/>
                    <a:pt x="2128" y="8239"/>
                  </a:cubicBezTo>
                  <a:cubicBezTo>
                    <a:pt x="2391" y="8239"/>
                    <a:pt x="2648" y="8223"/>
                    <a:pt x="2894" y="8192"/>
                  </a:cubicBezTo>
                  <a:cubicBezTo>
                    <a:pt x="3275" y="8144"/>
                    <a:pt x="3632" y="8061"/>
                    <a:pt x="3990" y="7942"/>
                  </a:cubicBezTo>
                  <a:lnTo>
                    <a:pt x="4525" y="9442"/>
                  </a:lnTo>
                  <a:lnTo>
                    <a:pt x="5025" y="9263"/>
                  </a:lnTo>
                  <a:lnTo>
                    <a:pt x="4490" y="7751"/>
                  </a:lnTo>
                  <a:cubicBezTo>
                    <a:pt x="5180" y="7453"/>
                    <a:pt x="5656" y="7072"/>
                    <a:pt x="5918" y="6608"/>
                  </a:cubicBezTo>
                  <a:cubicBezTo>
                    <a:pt x="6180" y="6156"/>
                    <a:pt x="6216" y="5644"/>
                    <a:pt x="6014" y="5084"/>
                  </a:cubicBezTo>
                  <a:cubicBezTo>
                    <a:pt x="5835" y="4560"/>
                    <a:pt x="5514" y="4215"/>
                    <a:pt x="5049" y="4036"/>
                  </a:cubicBezTo>
                  <a:cubicBezTo>
                    <a:pt x="4804" y="3948"/>
                    <a:pt x="4513" y="3903"/>
                    <a:pt x="4175" y="3903"/>
                  </a:cubicBezTo>
                  <a:cubicBezTo>
                    <a:pt x="3872" y="3903"/>
                    <a:pt x="3533" y="3939"/>
                    <a:pt x="3156" y="4012"/>
                  </a:cubicBezTo>
                  <a:lnTo>
                    <a:pt x="2406" y="1881"/>
                  </a:lnTo>
                  <a:cubicBezTo>
                    <a:pt x="2716" y="1786"/>
                    <a:pt x="3025" y="1726"/>
                    <a:pt x="3347" y="1703"/>
                  </a:cubicBezTo>
                  <a:cubicBezTo>
                    <a:pt x="3476" y="1688"/>
                    <a:pt x="3608" y="1681"/>
                    <a:pt x="3742" y="1681"/>
                  </a:cubicBezTo>
                  <a:cubicBezTo>
                    <a:pt x="3928" y="1681"/>
                    <a:pt x="4117" y="1694"/>
                    <a:pt x="4311" y="1715"/>
                  </a:cubicBezTo>
                  <a:lnTo>
                    <a:pt x="4001" y="845"/>
                  </a:lnTo>
                  <a:cubicBezTo>
                    <a:pt x="3692" y="857"/>
                    <a:pt x="3382" y="881"/>
                    <a:pt x="3073" y="941"/>
                  </a:cubicBezTo>
                  <a:cubicBezTo>
                    <a:pt x="2763" y="988"/>
                    <a:pt x="2454" y="1060"/>
                    <a:pt x="2144" y="1155"/>
                  </a:cubicBezTo>
                  <a:lnTo>
                    <a:pt x="1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4508875" y="2230475"/>
              <a:ext cx="115525" cy="25325"/>
            </a:xfrm>
            <a:custGeom>
              <a:avLst/>
              <a:gdLst/>
              <a:ahLst/>
              <a:cxnLst/>
              <a:rect l="l" t="t" r="r" b="b"/>
              <a:pathLst>
                <a:path w="4621" h="1013" fill="none" extrusionOk="0">
                  <a:moveTo>
                    <a:pt x="4621" y="0"/>
                  </a:moveTo>
                  <a:cubicBezTo>
                    <a:pt x="3132" y="738"/>
                    <a:pt x="1549" y="1012"/>
                    <a:pt x="1" y="857"/>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4634200" y="1849475"/>
              <a:ext cx="128025" cy="333975"/>
            </a:xfrm>
            <a:custGeom>
              <a:avLst/>
              <a:gdLst/>
              <a:ahLst/>
              <a:cxnLst/>
              <a:rect l="l" t="t" r="r" b="b"/>
              <a:pathLst>
                <a:path w="5121" h="13359" fill="none" extrusionOk="0">
                  <a:moveTo>
                    <a:pt x="0" y="0"/>
                  </a:moveTo>
                  <a:cubicBezTo>
                    <a:pt x="1453" y="822"/>
                    <a:pt x="2691" y="2060"/>
                    <a:pt x="3477" y="3679"/>
                  </a:cubicBezTo>
                  <a:cubicBezTo>
                    <a:pt x="5120" y="6965"/>
                    <a:pt x="4465" y="10823"/>
                    <a:pt x="2096" y="1335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7"/>
          <p:cNvSpPr>
            <a:spLocks noGrp="1"/>
          </p:cNvSpPr>
          <p:nvPr>
            <p:ph type="pic" idx="2"/>
          </p:nvPr>
        </p:nvSpPr>
        <p:spPr>
          <a:xfrm rot="-5400000">
            <a:off x="4405301" y="396000"/>
            <a:ext cx="5143500" cy="4351500"/>
          </a:xfrm>
          <a:prstGeom prst="round2SameRect">
            <a:avLst>
              <a:gd name="adj1" fmla="val 50000"/>
              <a:gd name="adj2" fmla="val 0"/>
            </a:avLst>
          </a:prstGeom>
          <a:noFill/>
          <a:ln>
            <a:noFill/>
          </a:ln>
        </p:spPr>
      </p:sp>
    </p:spTree>
    <p:extLst>
      <p:ext uri="{BB962C8B-B14F-4D97-AF65-F5344CB8AC3E}">
        <p14:creationId xmlns:p14="http://schemas.microsoft.com/office/powerpoint/2010/main" val="40880928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62"/>
        <p:cNvGrpSpPr/>
        <p:nvPr/>
      </p:nvGrpSpPr>
      <p:grpSpPr>
        <a:xfrm>
          <a:off x="0" y="0"/>
          <a:ext cx="0" cy="0"/>
          <a:chOff x="0" y="0"/>
          <a:chExt cx="0" cy="0"/>
        </a:xfrm>
      </p:grpSpPr>
      <p:sp>
        <p:nvSpPr>
          <p:cNvPr id="163" name="Google Shape;163;p8"/>
          <p:cNvSpPr txBox="1">
            <a:spLocks noGrp="1"/>
          </p:cNvSpPr>
          <p:nvPr>
            <p:ph type="title"/>
          </p:nvPr>
        </p:nvSpPr>
        <p:spPr>
          <a:xfrm>
            <a:off x="1560750" y="1307100"/>
            <a:ext cx="60225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64" name="Google Shape;164;p8"/>
          <p:cNvGrpSpPr/>
          <p:nvPr/>
        </p:nvGrpSpPr>
        <p:grpSpPr>
          <a:xfrm>
            <a:off x="8123475" y="259694"/>
            <a:ext cx="614592" cy="559616"/>
            <a:chOff x="6188250" y="1349550"/>
            <a:chExt cx="539400" cy="491150"/>
          </a:xfrm>
        </p:grpSpPr>
        <p:sp>
          <p:nvSpPr>
            <p:cNvPr id="165" name="Google Shape;165;p8"/>
            <p:cNvSpPr/>
            <p:nvPr/>
          </p:nvSpPr>
          <p:spPr>
            <a:xfrm>
              <a:off x="6188250" y="1349550"/>
              <a:ext cx="539400" cy="491150"/>
            </a:xfrm>
            <a:custGeom>
              <a:avLst/>
              <a:gdLst/>
              <a:ahLst/>
              <a:cxnLst/>
              <a:rect l="l" t="t" r="r" b="b"/>
              <a:pathLst>
                <a:path w="21576" h="19646" extrusionOk="0">
                  <a:moveTo>
                    <a:pt x="10788" y="1"/>
                  </a:moveTo>
                  <a:cubicBezTo>
                    <a:pt x="8276" y="1"/>
                    <a:pt x="5764" y="959"/>
                    <a:pt x="3847" y="2876"/>
                  </a:cubicBezTo>
                  <a:cubicBezTo>
                    <a:pt x="1" y="6710"/>
                    <a:pt x="1" y="12925"/>
                    <a:pt x="3847" y="16770"/>
                  </a:cubicBezTo>
                  <a:cubicBezTo>
                    <a:pt x="5764" y="18687"/>
                    <a:pt x="8276" y="19646"/>
                    <a:pt x="10788" y="19646"/>
                  </a:cubicBezTo>
                  <a:cubicBezTo>
                    <a:pt x="13300" y="19646"/>
                    <a:pt x="15812" y="18687"/>
                    <a:pt x="17729" y="16770"/>
                  </a:cubicBezTo>
                  <a:cubicBezTo>
                    <a:pt x="21575" y="12925"/>
                    <a:pt x="21575" y="6710"/>
                    <a:pt x="17729" y="2876"/>
                  </a:cubicBezTo>
                  <a:cubicBezTo>
                    <a:pt x="15812" y="959"/>
                    <a:pt x="13300" y="1"/>
                    <a:pt x="10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6206725" y="1366375"/>
              <a:ext cx="502450" cy="457525"/>
            </a:xfrm>
            <a:custGeom>
              <a:avLst/>
              <a:gdLst/>
              <a:ahLst/>
              <a:cxnLst/>
              <a:rect l="l" t="t" r="r" b="b"/>
              <a:pathLst>
                <a:path w="20098" h="18301" extrusionOk="0">
                  <a:moveTo>
                    <a:pt x="10049" y="0"/>
                  </a:moveTo>
                  <a:cubicBezTo>
                    <a:pt x="7706" y="0"/>
                    <a:pt x="5364" y="893"/>
                    <a:pt x="3572" y="2679"/>
                  </a:cubicBezTo>
                  <a:cubicBezTo>
                    <a:pt x="0" y="6251"/>
                    <a:pt x="0" y="12049"/>
                    <a:pt x="3572" y="15621"/>
                  </a:cubicBezTo>
                  <a:cubicBezTo>
                    <a:pt x="5364" y="17407"/>
                    <a:pt x="7706" y="18300"/>
                    <a:pt x="10049" y="18300"/>
                  </a:cubicBezTo>
                  <a:cubicBezTo>
                    <a:pt x="12392" y="18300"/>
                    <a:pt x="14734" y="17407"/>
                    <a:pt x="16526" y="15621"/>
                  </a:cubicBezTo>
                  <a:cubicBezTo>
                    <a:pt x="20098" y="12049"/>
                    <a:pt x="20098" y="6251"/>
                    <a:pt x="16526" y="2679"/>
                  </a:cubicBezTo>
                  <a:cubicBezTo>
                    <a:pt x="14734" y="893"/>
                    <a:pt x="12392"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6250175" y="1405650"/>
              <a:ext cx="415550" cy="378875"/>
            </a:xfrm>
            <a:custGeom>
              <a:avLst/>
              <a:gdLst/>
              <a:ahLst/>
              <a:cxnLst/>
              <a:rect l="l" t="t" r="r" b="b"/>
              <a:pathLst>
                <a:path w="16622" h="15155" extrusionOk="0">
                  <a:moveTo>
                    <a:pt x="8311" y="1"/>
                  </a:moveTo>
                  <a:cubicBezTo>
                    <a:pt x="6373" y="1"/>
                    <a:pt x="4436" y="739"/>
                    <a:pt x="2953" y="2215"/>
                  </a:cubicBezTo>
                  <a:cubicBezTo>
                    <a:pt x="0" y="5180"/>
                    <a:pt x="0" y="9978"/>
                    <a:pt x="2953" y="12931"/>
                  </a:cubicBezTo>
                  <a:cubicBezTo>
                    <a:pt x="4436" y="14413"/>
                    <a:pt x="6373" y="15155"/>
                    <a:pt x="8311" y="15155"/>
                  </a:cubicBezTo>
                  <a:cubicBezTo>
                    <a:pt x="10249" y="15155"/>
                    <a:pt x="12187" y="14413"/>
                    <a:pt x="13669" y="12931"/>
                  </a:cubicBezTo>
                  <a:cubicBezTo>
                    <a:pt x="16622" y="9978"/>
                    <a:pt x="16622" y="5180"/>
                    <a:pt x="13669" y="2215"/>
                  </a:cubicBezTo>
                  <a:cubicBezTo>
                    <a:pt x="12187" y="739"/>
                    <a:pt x="10249" y="1"/>
                    <a:pt x="8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353750" y="1753025"/>
              <a:ext cx="98250" cy="31275"/>
            </a:xfrm>
            <a:custGeom>
              <a:avLst/>
              <a:gdLst/>
              <a:ahLst/>
              <a:cxnLst/>
              <a:rect l="l" t="t" r="r" b="b"/>
              <a:pathLst>
                <a:path w="3930" h="1251" fill="none" extrusionOk="0">
                  <a:moveTo>
                    <a:pt x="3930" y="1251"/>
                  </a:moveTo>
                  <a:cubicBezTo>
                    <a:pt x="2477" y="1203"/>
                    <a:pt x="1132" y="751"/>
                    <a:pt x="1" y="0"/>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6519850" y="1493775"/>
              <a:ext cx="128600" cy="280100"/>
            </a:xfrm>
            <a:custGeom>
              <a:avLst/>
              <a:gdLst/>
              <a:ahLst/>
              <a:cxnLst/>
              <a:rect l="l" t="t" r="r" b="b"/>
              <a:pathLst>
                <a:path w="5144" h="11204" fill="none" extrusionOk="0">
                  <a:moveTo>
                    <a:pt x="3930" y="0"/>
                  </a:moveTo>
                  <a:cubicBezTo>
                    <a:pt x="4715" y="1238"/>
                    <a:pt x="5144" y="2703"/>
                    <a:pt x="5084" y="4286"/>
                  </a:cubicBezTo>
                  <a:cubicBezTo>
                    <a:pt x="4989" y="7513"/>
                    <a:pt x="2870" y="10204"/>
                    <a:pt x="1" y="11204"/>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6344825" y="1474225"/>
              <a:ext cx="189925" cy="219325"/>
            </a:xfrm>
            <a:custGeom>
              <a:avLst/>
              <a:gdLst/>
              <a:ahLst/>
              <a:cxnLst/>
              <a:rect l="l" t="t" r="r" b="b"/>
              <a:pathLst>
                <a:path w="7597" h="8773" extrusionOk="0">
                  <a:moveTo>
                    <a:pt x="4875" y="1"/>
                  </a:moveTo>
                  <a:cubicBezTo>
                    <a:pt x="4337" y="1"/>
                    <a:pt x="3835" y="133"/>
                    <a:pt x="3370" y="401"/>
                  </a:cubicBezTo>
                  <a:cubicBezTo>
                    <a:pt x="2668" y="794"/>
                    <a:pt x="2132" y="1461"/>
                    <a:pt x="1763" y="2366"/>
                  </a:cubicBezTo>
                  <a:lnTo>
                    <a:pt x="894" y="2163"/>
                  </a:lnTo>
                  <a:lnTo>
                    <a:pt x="429" y="2770"/>
                  </a:lnTo>
                  <a:lnTo>
                    <a:pt x="1513" y="3032"/>
                  </a:lnTo>
                  <a:cubicBezTo>
                    <a:pt x="1489" y="3116"/>
                    <a:pt x="1465" y="3199"/>
                    <a:pt x="1441" y="3294"/>
                  </a:cubicBezTo>
                  <a:lnTo>
                    <a:pt x="1358" y="3616"/>
                  </a:lnTo>
                  <a:lnTo>
                    <a:pt x="1287" y="3925"/>
                  </a:lnTo>
                  <a:cubicBezTo>
                    <a:pt x="1275" y="4009"/>
                    <a:pt x="1251" y="4092"/>
                    <a:pt x="1239" y="4175"/>
                  </a:cubicBezTo>
                  <a:lnTo>
                    <a:pt x="465" y="3997"/>
                  </a:lnTo>
                  <a:lnTo>
                    <a:pt x="1" y="4604"/>
                  </a:lnTo>
                  <a:lnTo>
                    <a:pt x="1167" y="4878"/>
                  </a:lnTo>
                  <a:cubicBezTo>
                    <a:pt x="1084" y="5878"/>
                    <a:pt x="1275" y="6700"/>
                    <a:pt x="1715" y="7378"/>
                  </a:cubicBezTo>
                  <a:cubicBezTo>
                    <a:pt x="2156" y="8045"/>
                    <a:pt x="2822" y="8485"/>
                    <a:pt x="3692" y="8700"/>
                  </a:cubicBezTo>
                  <a:cubicBezTo>
                    <a:pt x="3900" y="8748"/>
                    <a:pt x="4112" y="8773"/>
                    <a:pt x="4326" y="8773"/>
                  </a:cubicBezTo>
                  <a:cubicBezTo>
                    <a:pt x="4479" y="8773"/>
                    <a:pt x="4633" y="8760"/>
                    <a:pt x="4787" y="8735"/>
                  </a:cubicBezTo>
                  <a:cubicBezTo>
                    <a:pt x="5156" y="8688"/>
                    <a:pt x="5549" y="8569"/>
                    <a:pt x="5942" y="8378"/>
                  </a:cubicBezTo>
                  <a:lnTo>
                    <a:pt x="6216" y="7211"/>
                  </a:lnTo>
                  <a:lnTo>
                    <a:pt x="6216" y="7211"/>
                  </a:lnTo>
                  <a:cubicBezTo>
                    <a:pt x="5787" y="7521"/>
                    <a:pt x="5394" y="7723"/>
                    <a:pt x="5037" y="7807"/>
                  </a:cubicBezTo>
                  <a:cubicBezTo>
                    <a:pt x="4859" y="7856"/>
                    <a:pt x="4674" y="7880"/>
                    <a:pt x="4486" y="7880"/>
                  </a:cubicBezTo>
                  <a:cubicBezTo>
                    <a:pt x="4310" y="7880"/>
                    <a:pt x="4132" y="7859"/>
                    <a:pt x="3954" y="7819"/>
                  </a:cubicBezTo>
                  <a:cubicBezTo>
                    <a:pt x="3370" y="7676"/>
                    <a:pt x="2941" y="7378"/>
                    <a:pt x="2656" y="6914"/>
                  </a:cubicBezTo>
                  <a:cubicBezTo>
                    <a:pt x="2370" y="6461"/>
                    <a:pt x="2251" y="5866"/>
                    <a:pt x="2299" y="5152"/>
                  </a:cubicBezTo>
                  <a:lnTo>
                    <a:pt x="2299" y="5152"/>
                  </a:lnTo>
                  <a:lnTo>
                    <a:pt x="4370" y="5640"/>
                  </a:lnTo>
                  <a:lnTo>
                    <a:pt x="4835" y="5033"/>
                  </a:lnTo>
                  <a:lnTo>
                    <a:pt x="2370" y="4449"/>
                  </a:lnTo>
                  <a:cubicBezTo>
                    <a:pt x="2382" y="4354"/>
                    <a:pt x="2394" y="4271"/>
                    <a:pt x="2406" y="4175"/>
                  </a:cubicBezTo>
                  <a:lnTo>
                    <a:pt x="2489" y="3878"/>
                  </a:lnTo>
                  <a:lnTo>
                    <a:pt x="2560" y="3556"/>
                  </a:lnTo>
                  <a:cubicBezTo>
                    <a:pt x="2584" y="3473"/>
                    <a:pt x="2608" y="3390"/>
                    <a:pt x="2632" y="3294"/>
                  </a:cubicBezTo>
                  <a:lnTo>
                    <a:pt x="5620" y="4009"/>
                  </a:lnTo>
                  <a:lnTo>
                    <a:pt x="6085" y="3390"/>
                  </a:lnTo>
                  <a:lnTo>
                    <a:pt x="2894" y="2640"/>
                  </a:lnTo>
                  <a:cubicBezTo>
                    <a:pt x="3168" y="1973"/>
                    <a:pt x="3537" y="1497"/>
                    <a:pt x="4001" y="1223"/>
                  </a:cubicBezTo>
                  <a:cubicBezTo>
                    <a:pt x="4311" y="1032"/>
                    <a:pt x="4641" y="937"/>
                    <a:pt x="5000" y="937"/>
                  </a:cubicBezTo>
                  <a:cubicBezTo>
                    <a:pt x="5180" y="937"/>
                    <a:pt x="5366" y="961"/>
                    <a:pt x="5561" y="1008"/>
                  </a:cubicBezTo>
                  <a:cubicBezTo>
                    <a:pt x="5942" y="1092"/>
                    <a:pt x="6263" y="1258"/>
                    <a:pt x="6537" y="1497"/>
                  </a:cubicBezTo>
                  <a:cubicBezTo>
                    <a:pt x="6811" y="1735"/>
                    <a:pt x="7073" y="2092"/>
                    <a:pt x="7311" y="2556"/>
                  </a:cubicBezTo>
                  <a:lnTo>
                    <a:pt x="7597" y="1377"/>
                  </a:lnTo>
                  <a:cubicBezTo>
                    <a:pt x="7335" y="1044"/>
                    <a:pt x="7049" y="770"/>
                    <a:pt x="6740" y="556"/>
                  </a:cubicBezTo>
                  <a:cubicBezTo>
                    <a:pt x="6430" y="342"/>
                    <a:pt x="6097" y="187"/>
                    <a:pt x="5728" y="103"/>
                  </a:cubicBezTo>
                  <a:cubicBezTo>
                    <a:pt x="5434" y="35"/>
                    <a:pt x="5150" y="1"/>
                    <a:pt x="4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8"/>
          <p:cNvGrpSpPr/>
          <p:nvPr/>
        </p:nvGrpSpPr>
        <p:grpSpPr>
          <a:xfrm>
            <a:off x="1052575" y="4495863"/>
            <a:ext cx="559600" cy="559600"/>
            <a:chOff x="6905625" y="3039500"/>
            <a:chExt cx="559600" cy="559600"/>
          </a:xfrm>
        </p:grpSpPr>
        <p:sp>
          <p:nvSpPr>
            <p:cNvPr id="172" name="Google Shape;172;p8"/>
            <p:cNvSpPr/>
            <p:nvPr/>
          </p:nvSpPr>
          <p:spPr>
            <a:xfrm>
              <a:off x="6905625" y="3039500"/>
              <a:ext cx="559600" cy="559600"/>
            </a:xfrm>
            <a:custGeom>
              <a:avLst/>
              <a:gdLst/>
              <a:ahLst/>
              <a:cxnLst/>
              <a:rect l="l" t="t" r="r" b="b"/>
              <a:pathLst>
                <a:path w="22384" h="22384" extrusionOk="0">
                  <a:moveTo>
                    <a:pt x="11192" y="0"/>
                  </a:moveTo>
                  <a:cubicBezTo>
                    <a:pt x="5013" y="0"/>
                    <a:pt x="0" y="5013"/>
                    <a:pt x="0" y="11192"/>
                  </a:cubicBezTo>
                  <a:cubicBezTo>
                    <a:pt x="0" y="17383"/>
                    <a:pt x="5013" y="22384"/>
                    <a:pt x="11192" y="22384"/>
                  </a:cubicBezTo>
                  <a:cubicBezTo>
                    <a:pt x="17371" y="22384"/>
                    <a:pt x="22384" y="17383"/>
                    <a:pt x="22384" y="11192"/>
                  </a:cubicBezTo>
                  <a:cubicBezTo>
                    <a:pt x="22384" y="5013"/>
                    <a:pt x="17371" y="0"/>
                    <a:pt x="11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6924675" y="3058550"/>
              <a:ext cx="521500" cy="521800"/>
            </a:xfrm>
            <a:custGeom>
              <a:avLst/>
              <a:gdLst/>
              <a:ahLst/>
              <a:cxnLst/>
              <a:rect l="l" t="t" r="r" b="b"/>
              <a:pathLst>
                <a:path w="20860" h="20872" extrusionOk="0">
                  <a:moveTo>
                    <a:pt x="10430" y="0"/>
                  </a:moveTo>
                  <a:cubicBezTo>
                    <a:pt x="4667" y="0"/>
                    <a:pt x="0" y="4679"/>
                    <a:pt x="0" y="10430"/>
                  </a:cubicBezTo>
                  <a:cubicBezTo>
                    <a:pt x="0" y="16193"/>
                    <a:pt x="4667" y="20872"/>
                    <a:pt x="10430" y="20872"/>
                  </a:cubicBezTo>
                  <a:cubicBezTo>
                    <a:pt x="16193" y="20872"/>
                    <a:pt x="20860" y="16193"/>
                    <a:pt x="20860" y="10430"/>
                  </a:cubicBezTo>
                  <a:cubicBezTo>
                    <a:pt x="20860" y="4679"/>
                    <a:pt x="16193" y="0"/>
                    <a:pt x="10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6940725" y="3103975"/>
              <a:ext cx="489375" cy="431825"/>
            </a:xfrm>
            <a:custGeom>
              <a:avLst/>
              <a:gdLst/>
              <a:ahLst/>
              <a:cxnLst/>
              <a:rect l="l" t="t" r="r" b="b"/>
              <a:pathLst>
                <a:path w="19575" h="17273" extrusionOk="0">
                  <a:moveTo>
                    <a:pt x="9798" y="1"/>
                  </a:moveTo>
                  <a:cubicBezTo>
                    <a:pt x="6375" y="1"/>
                    <a:pt x="3138" y="2046"/>
                    <a:pt x="1787" y="5410"/>
                  </a:cubicBezTo>
                  <a:cubicBezTo>
                    <a:pt x="1" y="9839"/>
                    <a:pt x="2156" y="14864"/>
                    <a:pt x="6573" y="16650"/>
                  </a:cubicBezTo>
                  <a:cubicBezTo>
                    <a:pt x="7629" y="17072"/>
                    <a:pt x="8718" y="17273"/>
                    <a:pt x="9788" y="17273"/>
                  </a:cubicBezTo>
                  <a:cubicBezTo>
                    <a:pt x="13212" y="17273"/>
                    <a:pt x="16449" y="15225"/>
                    <a:pt x="17801" y="11852"/>
                  </a:cubicBezTo>
                  <a:cubicBezTo>
                    <a:pt x="19575" y="7434"/>
                    <a:pt x="17432" y="2398"/>
                    <a:pt x="13014" y="624"/>
                  </a:cubicBezTo>
                  <a:cubicBezTo>
                    <a:pt x="11959" y="201"/>
                    <a:pt x="10869" y="1"/>
                    <a:pt x="9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7026175" y="3465425"/>
              <a:ext cx="100025" cy="61650"/>
            </a:xfrm>
            <a:custGeom>
              <a:avLst/>
              <a:gdLst/>
              <a:ahLst/>
              <a:cxnLst/>
              <a:rect l="l" t="t" r="r" b="b"/>
              <a:pathLst>
                <a:path w="4001" h="2466" fill="none" extrusionOk="0">
                  <a:moveTo>
                    <a:pt x="4001" y="2466"/>
                  </a:moveTo>
                  <a:cubicBezTo>
                    <a:pt x="2417" y="2001"/>
                    <a:pt x="1048" y="1132"/>
                    <a:pt x="0" y="1"/>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7204450" y="3252025"/>
              <a:ext cx="200950" cy="282500"/>
            </a:xfrm>
            <a:custGeom>
              <a:avLst/>
              <a:gdLst/>
              <a:ahLst/>
              <a:cxnLst/>
              <a:rect l="l" t="t" r="r" b="b"/>
              <a:pathLst>
                <a:path w="8038" h="11300" fill="none" extrusionOk="0">
                  <a:moveTo>
                    <a:pt x="7442" y="0"/>
                  </a:moveTo>
                  <a:cubicBezTo>
                    <a:pt x="7966" y="1596"/>
                    <a:pt x="8038" y="3334"/>
                    <a:pt x="7549" y="5060"/>
                  </a:cubicBezTo>
                  <a:cubicBezTo>
                    <a:pt x="6537" y="8608"/>
                    <a:pt x="3454" y="11002"/>
                    <a:pt x="1" y="1129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7101175" y="3180575"/>
              <a:ext cx="189625" cy="216425"/>
            </a:xfrm>
            <a:custGeom>
              <a:avLst/>
              <a:gdLst/>
              <a:ahLst/>
              <a:cxnLst/>
              <a:rect l="l" t="t" r="r" b="b"/>
              <a:pathLst>
                <a:path w="7585" h="8657" extrusionOk="0">
                  <a:moveTo>
                    <a:pt x="2191" y="1"/>
                  </a:moveTo>
                  <a:lnTo>
                    <a:pt x="2322" y="3525"/>
                  </a:lnTo>
                  <a:lnTo>
                    <a:pt x="2322" y="3525"/>
                  </a:lnTo>
                  <a:lnTo>
                    <a:pt x="1060" y="2906"/>
                  </a:lnTo>
                  <a:lnTo>
                    <a:pt x="774" y="3489"/>
                  </a:lnTo>
                  <a:lnTo>
                    <a:pt x="2346" y="4275"/>
                  </a:lnTo>
                  <a:lnTo>
                    <a:pt x="2382" y="5204"/>
                  </a:lnTo>
                  <a:lnTo>
                    <a:pt x="2263" y="5442"/>
                  </a:lnTo>
                  <a:lnTo>
                    <a:pt x="286" y="4466"/>
                  </a:lnTo>
                  <a:lnTo>
                    <a:pt x="0" y="5049"/>
                  </a:lnTo>
                  <a:lnTo>
                    <a:pt x="1977" y="6025"/>
                  </a:lnTo>
                  <a:lnTo>
                    <a:pt x="905" y="8192"/>
                  </a:lnTo>
                  <a:lnTo>
                    <a:pt x="1858" y="8657"/>
                  </a:lnTo>
                  <a:lnTo>
                    <a:pt x="2929" y="6502"/>
                  </a:lnTo>
                  <a:lnTo>
                    <a:pt x="4882" y="7478"/>
                  </a:lnTo>
                  <a:lnTo>
                    <a:pt x="5180" y="6894"/>
                  </a:lnTo>
                  <a:lnTo>
                    <a:pt x="3203" y="5918"/>
                  </a:lnTo>
                  <a:lnTo>
                    <a:pt x="3322" y="5668"/>
                  </a:lnTo>
                  <a:lnTo>
                    <a:pt x="4084" y="5132"/>
                  </a:lnTo>
                  <a:lnTo>
                    <a:pt x="5656" y="5918"/>
                  </a:lnTo>
                  <a:lnTo>
                    <a:pt x="5954" y="5335"/>
                  </a:lnTo>
                  <a:lnTo>
                    <a:pt x="4691" y="4704"/>
                  </a:lnTo>
                  <a:lnTo>
                    <a:pt x="7585" y="2680"/>
                  </a:lnTo>
                  <a:lnTo>
                    <a:pt x="6680" y="2227"/>
                  </a:lnTo>
                  <a:lnTo>
                    <a:pt x="3239" y="4656"/>
                  </a:lnTo>
                  <a:lnTo>
                    <a:pt x="3096" y="453"/>
                  </a:lnTo>
                  <a:lnTo>
                    <a:pt x="2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8"/>
          <p:cNvGrpSpPr/>
          <p:nvPr/>
        </p:nvGrpSpPr>
        <p:grpSpPr>
          <a:xfrm>
            <a:off x="1784000" y="195700"/>
            <a:ext cx="588500" cy="559825"/>
            <a:chOff x="4234150" y="1757375"/>
            <a:chExt cx="588500" cy="559825"/>
          </a:xfrm>
        </p:grpSpPr>
        <p:sp>
          <p:nvSpPr>
            <p:cNvPr id="179" name="Google Shape;179;p8"/>
            <p:cNvSpPr/>
            <p:nvPr/>
          </p:nvSpPr>
          <p:spPr>
            <a:xfrm>
              <a:off x="4244575" y="1757375"/>
              <a:ext cx="567650" cy="559825"/>
            </a:xfrm>
            <a:custGeom>
              <a:avLst/>
              <a:gdLst/>
              <a:ahLst/>
              <a:cxnLst/>
              <a:rect l="l" t="t" r="r" b="b"/>
              <a:pathLst>
                <a:path w="22706" h="22393" extrusionOk="0">
                  <a:moveTo>
                    <a:pt x="11357" y="1"/>
                  </a:moveTo>
                  <a:cubicBezTo>
                    <a:pt x="11255" y="1"/>
                    <a:pt x="11152" y="2"/>
                    <a:pt x="11049" y="5"/>
                  </a:cubicBezTo>
                  <a:cubicBezTo>
                    <a:pt x="4870" y="172"/>
                    <a:pt x="0" y="5327"/>
                    <a:pt x="167" y="11506"/>
                  </a:cubicBezTo>
                  <a:cubicBezTo>
                    <a:pt x="331" y="17571"/>
                    <a:pt x="5307" y="22393"/>
                    <a:pt x="11349" y="22393"/>
                  </a:cubicBezTo>
                  <a:cubicBezTo>
                    <a:pt x="11451" y="22393"/>
                    <a:pt x="11554" y="22392"/>
                    <a:pt x="11656" y="22389"/>
                  </a:cubicBezTo>
                  <a:cubicBezTo>
                    <a:pt x="17836" y="22210"/>
                    <a:pt x="22705" y="17067"/>
                    <a:pt x="22539" y="10887"/>
                  </a:cubicBezTo>
                  <a:cubicBezTo>
                    <a:pt x="22375" y="4811"/>
                    <a:pt x="17398" y="1"/>
                    <a:pt x="11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4234150" y="1776625"/>
              <a:ext cx="588500" cy="521650"/>
            </a:xfrm>
            <a:custGeom>
              <a:avLst/>
              <a:gdLst/>
              <a:ahLst/>
              <a:cxnLst/>
              <a:rect l="l" t="t" r="r" b="b"/>
              <a:pathLst>
                <a:path w="23540" h="20866" extrusionOk="0">
                  <a:moveTo>
                    <a:pt x="11768" y="0"/>
                  </a:moveTo>
                  <a:cubicBezTo>
                    <a:pt x="7503" y="0"/>
                    <a:pt x="3504" y="2636"/>
                    <a:pt x="1965" y="6879"/>
                  </a:cubicBezTo>
                  <a:cubicBezTo>
                    <a:pt x="0" y="12296"/>
                    <a:pt x="2798" y="18273"/>
                    <a:pt x="8216" y="20238"/>
                  </a:cubicBezTo>
                  <a:cubicBezTo>
                    <a:pt x="9390" y="20664"/>
                    <a:pt x="10591" y="20866"/>
                    <a:pt x="11772" y="20866"/>
                  </a:cubicBezTo>
                  <a:cubicBezTo>
                    <a:pt x="16036" y="20866"/>
                    <a:pt x="20036" y="18230"/>
                    <a:pt x="21575" y="13987"/>
                  </a:cubicBezTo>
                  <a:cubicBezTo>
                    <a:pt x="23539" y="8570"/>
                    <a:pt x="20741" y="2593"/>
                    <a:pt x="15324" y="628"/>
                  </a:cubicBezTo>
                  <a:cubicBezTo>
                    <a:pt x="14149" y="202"/>
                    <a:pt x="12948"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4288025" y="1821150"/>
              <a:ext cx="480750" cy="431825"/>
            </a:xfrm>
            <a:custGeom>
              <a:avLst/>
              <a:gdLst/>
              <a:ahLst/>
              <a:cxnLst/>
              <a:rect l="l" t="t" r="r" b="b"/>
              <a:pathLst>
                <a:path w="19230" h="17273" extrusionOk="0">
                  <a:moveTo>
                    <a:pt x="9609" y="0"/>
                  </a:moveTo>
                  <a:cubicBezTo>
                    <a:pt x="8822" y="0"/>
                    <a:pt x="8022" y="108"/>
                    <a:pt x="7228" y="335"/>
                  </a:cubicBezTo>
                  <a:cubicBezTo>
                    <a:pt x="2644" y="1657"/>
                    <a:pt x="0" y="6443"/>
                    <a:pt x="1322" y="11027"/>
                  </a:cubicBezTo>
                  <a:cubicBezTo>
                    <a:pt x="2404" y="14804"/>
                    <a:pt x="5858" y="17272"/>
                    <a:pt x="9610" y="17272"/>
                  </a:cubicBezTo>
                  <a:cubicBezTo>
                    <a:pt x="10401" y="17272"/>
                    <a:pt x="11204" y="17163"/>
                    <a:pt x="12002" y="16933"/>
                  </a:cubicBezTo>
                  <a:cubicBezTo>
                    <a:pt x="16586" y="15611"/>
                    <a:pt x="19229" y="10825"/>
                    <a:pt x="17907" y="6253"/>
                  </a:cubicBezTo>
                  <a:cubicBezTo>
                    <a:pt x="16815" y="2463"/>
                    <a:pt x="13363" y="0"/>
                    <a:pt x="9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4454700" y="1925675"/>
              <a:ext cx="155400" cy="236050"/>
            </a:xfrm>
            <a:custGeom>
              <a:avLst/>
              <a:gdLst/>
              <a:ahLst/>
              <a:cxnLst/>
              <a:rect l="l" t="t" r="r" b="b"/>
              <a:pathLst>
                <a:path w="6216" h="9442" extrusionOk="0">
                  <a:moveTo>
                    <a:pt x="1906" y="2060"/>
                  </a:moveTo>
                  <a:lnTo>
                    <a:pt x="2632" y="4096"/>
                  </a:lnTo>
                  <a:cubicBezTo>
                    <a:pt x="2434" y="4133"/>
                    <a:pt x="2255" y="4152"/>
                    <a:pt x="2095" y="4152"/>
                  </a:cubicBezTo>
                  <a:cubicBezTo>
                    <a:pt x="1900" y="4152"/>
                    <a:pt x="1734" y="4124"/>
                    <a:pt x="1596" y="4072"/>
                  </a:cubicBezTo>
                  <a:cubicBezTo>
                    <a:pt x="1358" y="3989"/>
                    <a:pt x="1180" y="3798"/>
                    <a:pt x="1084" y="3512"/>
                  </a:cubicBezTo>
                  <a:cubicBezTo>
                    <a:pt x="977" y="3215"/>
                    <a:pt x="989" y="2941"/>
                    <a:pt x="1132" y="2703"/>
                  </a:cubicBezTo>
                  <a:cubicBezTo>
                    <a:pt x="1275" y="2453"/>
                    <a:pt x="1525" y="2238"/>
                    <a:pt x="1906" y="2060"/>
                  </a:cubicBezTo>
                  <a:close/>
                  <a:moveTo>
                    <a:pt x="4025" y="4827"/>
                  </a:moveTo>
                  <a:cubicBezTo>
                    <a:pt x="4239" y="4827"/>
                    <a:pt x="4419" y="4857"/>
                    <a:pt x="4573" y="4917"/>
                  </a:cubicBezTo>
                  <a:cubicBezTo>
                    <a:pt x="4835" y="5013"/>
                    <a:pt x="5025" y="5215"/>
                    <a:pt x="5133" y="5501"/>
                  </a:cubicBezTo>
                  <a:cubicBezTo>
                    <a:pt x="5228" y="5798"/>
                    <a:pt x="5216" y="6084"/>
                    <a:pt x="5061" y="6346"/>
                  </a:cubicBezTo>
                  <a:cubicBezTo>
                    <a:pt x="4906" y="6596"/>
                    <a:pt x="4632" y="6834"/>
                    <a:pt x="4240" y="7037"/>
                  </a:cubicBezTo>
                  <a:lnTo>
                    <a:pt x="3466" y="4882"/>
                  </a:lnTo>
                  <a:cubicBezTo>
                    <a:pt x="3674" y="4845"/>
                    <a:pt x="3860" y="4827"/>
                    <a:pt x="4025" y="4827"/>
                  </a:cubicBezTo>
                  <a:close/>
                  <a:moveTo>
                    <a:pt x="1727" y="0"/>
                  </a:moveTo>
                  <a:lnTo>
                    <a:pt x="1227" y="179"/>
                  </a:lnTo>
                  <a:lnTo>
                    <a:pt x="1644" y="1345"/>
                  </a:lnTo>
                  <a:cubicBezTo>
                    <a:pt x="989" y="1643"/>
                    <a:pt x="537" y="2000"/>
                    <a:pt x="275" y="2441"/>
                  </a:cubicBezTo>
                  <a:cubicBezTo>
                    <a:pt x="25" y="2881"/>
                    <a:pt x="1" y="3381"/>
                    <a:pt x="191" y="3917"/>
                  </a:cubicBezTo>
                  <a:cubicBezTo>
                    <a:pt x="370" y="4417"/>
                    <a:pt x="680" y="4751"/>
                    <a:pt x="1108" y="4917"/>
                  </a:cubicBezTo>
                  <a:cubicBezTo>
                    <a:pt x="1345" y="5007"/>
                    <a:pt x="1631" y="5052"/>
                    <a:pt x="1965" y="5052"/>
                  </a:cubicBezTo>
                  <a:cubicBezTo>
                    <a:pt x="2251" y="5052"/>
                    <a:pt x="2573" y="5019"/>
                    <a:pt x="2930" y="4953"/>
                  </a:cubicBezTo>
                  <a:lnTo>
                    <a:pt x="3740" y="7227"/>
                  </a:lnTo>
                  <a:cubicBezTo>
                    <a:pt x="3370" y="7358"/>
                    <a:pt x="2989" y="7430"/>
                    <a:pt x="2608" y="7453"/>
                  </a:cubicBezTo>
                  <a:cubicBezTo>
                    <a:pt x="2568" y="7455"/>
                    <a:pt x="2528" y="7455"/>
                    <a:pt x="2488" y="7455"/>
                  </a:cubicBezTo>
                  <a:cubicBezTo>
                    <a:pt x="2135" y="7455"/>
                    <a:pt x="1780" y="7409"/>
                    <a:pt x="1406" y="7334"/>
                  </a:cubicBezTo>
                  <a:lnTo>
                    <a:pt x="1406" y="7334"/>
                  </a:lnTo>
                  <a:lnTo>
                    <a:pt x="1727" y="8227"/>
                  </a:lnTo>
                  <a:cubicBezTo>
                    <a:pt x="1862" y="8235"/>
                    <a:pt x="1996" y="8239"/>
                    <a:pt x="2128" y="8239"/>
                  </a:cubicBezTo>
                  <a:cubicBezTo>
                    <a:pt x="2391" y="8239"/>
                    <a:pt x="2648" y="8223"/>
                    <a:pt x="2894" y="8192"/>
                  </a:cubicBezTo>
                  <a:cubicBezTo>
                    <a:pt x="3275" y="8144"/>
                    <a:pt x="3632" y="8061"/>
                    <a:pt x="3990" y="7942"/>
                  </a:cubicBezTo>
                  <a:lnTo>
                    <a:pt x="4525" y="9442"/>
                  </a:lnTo>
                  <a:lnTo>
                    <a:pt x="5025" y="9263"/>
                  </a:lnTo>
                  <a:lnTo>
                    <a:pt x="4490" y="7751"/>
                  </a:lnTo>
                  <a:cubicBezTo>
                    <a:pt x="5180" y="7453"/>
                    <a:pt x="5656" y="7072"/>
                    <a:pt x="5918" y="6608"/>
                  </a:cubicBezTo>
                  <a:cubicBezTo>
                    <a:pt x="6180" y="6156"/>
                    <a:pt x="6216" y="5644"/>
                    <a:pt x="6014" y="5084"/>
                  </a:cubicBezTo>
                  <a:cubicBezTo>
                    <a:pt x="5835" y="4560"/>
                    <a:pt x="5514" y="4215"/>
                    <a:pt x="5049" y="4036"/>
                  </a:cubicBezTo>
                  <a:cubicBezTo>
                    <a:pt x="4804" y="3948"/>
                    <a:pt x="4513" y="3903"/>
                    <a:pt x="4175" y="3903"/>
                  </a:cubicBezTo>
                  <a:cubicBezTo>
                    <a:pt x="3872" y="3903"/>
                    <a:pt x="3533" y="3939"/>
                    <a:pt x="3156" y="4012"/>
                  </a:cubicBezTo>
                  <a:lnTo>
                    <a:pt x="2406" y="1881"/>
                  </a:lnTo>
                  <a:cubicBezTo>
                    <a:pt x="2716" y="1786"/>
                    <a:pt x="3025" y="1726"/>
                    <a:pt x="3347" y="1703"/>
                  </a:cubicBezTo>
                  <a:cubicBezTo>
                    <a:pt x="3476" y="1688"/>
                    <a:pt x="3608" y="1681"/>
                    <a:pt x="3742" y="1681"/>
                  </a:cubicBezTo>
                  <a:cubicBezTo>
                    <a:pt x="3928" y="1681"/>
                    <a:pt x="4117" y="1694"/>
                    <a:pt x="4311" y="1715"/>
                  </a:cubicBezTo>
                  <a:lnTo>
                    <a:pt x="4001" y="845"/>
                  </a:lnTo>
                  <a:cubicBezTo>
                    <a:pt x="3692" y="857"/>
                    <a:pt x="3382" y="881"/>
                    <a:pt x="3073" y="941"/>
                  </a:cubicBezTo>
                  <a:cubicBezTo>
                    <a:pt x="2763" y="988"/>
                    <a:pt x="2454" y="1060"/>
                    <a:pt x="2144" y="1155"/>
                  </a:cubicBezTo>
                  <a:lnTo>
                    <a:pt x="1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4508875" y="2230475"/>
              <a:ext cx="115525" cy="25325"/>
            </a:xfrm>
            <a:custGeom>
              <a:avLst/>
              <a:gdLst/>
              <a:ahLst/>
              <a:cxnLst/>
              <a:rect l="l" t="t" r="r" b="b"/>
              <a:pathLst>
                <a:path w="4621" h="1013" fill="none" extrusionOk="0">
                  <a:moveTo>
                    <a:pt x="4621" y="0"/>
                  </a:moveTo>
                  <a:cubicBezTo>
                    <a:pt x="3132" y="738"/>
                    <a:pt x="1549" y="1012"/>
                    <a:pt x="1" y="857"/>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4634200" y="1849475"/>
              <a:ext cx="128025" cy="333975"/>
            </a:xfrm>
            <a:custGeom>
              <a:avLst/>
              <a:gdLst/>
              <a:ahLst/>
              <a:cxnLst/>
              <a:rect l="l" t="t" r="r" b="b"/>
              <a:pathLst>
                <a:path w="5121" h="13359" fill="none" extrusionOk="0">
                  <a:moveTo>
                    <a:pt x="0" y="0"/>
                  </a:moveTo>
                  <a:cubicBezTo>
                    <a:pt x="1453" y="822"/>
                    <a:pt x="2691" y="2060"/>
                    <a:pt x="3477" y="3679"/>
                  </a:cubicBezTo>
                  <a:cubicBezTo>
                    <a:pt x="5120" y="6965"/>
                    <a:pt x="4465" y="10823"/>
                    <a:pt x="2096" y="1335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8"/>
          <p:cNvGrpSpPr/>
          <p:nvPr/>
        </p:nvGrpSpPr>
        <p:grpSpPr>
          <a:xfrm>
            <a:off x="6967475" y="4730750"/>
            <a:ext cx="559625" cy="559325"/>
            <a:chOff x="3909400" y="3844950"/>
            <a:chExt cx="559625" cy="559325"/>
          </a:xfrm>
        </p:grpSpPr>
        <p:sp>
          <p:nvSpPr>
            <p:cNvPr id="186" name="Google Shape;186;p8"/>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8"/>
          <p:cNvGrpSpPr/>
          <p:nvPr/>
        </p:nvGrpSpPr>
        <p:grpSpPr>
          <a:xfrm flipH="1">
            <a:off x="8322563" y="2962100"/>
            <a:ext cx="1099850" cy="1546350"/>
            <a:chOff x="3790650" y="352550"/>
            <a:chExt cx="1099850" cy="1546350"/>
          </a:xfrm>
        </p:grpSpPr>
        <p:sp>
          <p:nvSpPr>
            <p:cNvPr id="193" name="Google Shape;193;p8"/>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8"/>
          <p:cNvSpPr/>
          <p:nvPr/>
        </p:nvSpPr>
        <p:spPr>
          <a:xfrm>
            <a:off x="7694500" y="3578238"/>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8261975" y="4187663"/>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8"/>
          <p:cNvGrpSpPr/>
          <p:nvPr/>
        </p:nvGrpSpPr>
        <p:grpSpPr>
          <a:xfrm flipH="1">
            <a:off x="7264988" y="-465350"/>
            <a:ext cx="1099850" cy="1546350"/>
            <a:chOff x="3790650" y="352550"/>
            <a:chExt cx="1099850" cy="1546350"/>
          </a:xfrm>
        </p:grpSpPr>
        <p:sp>
          <p:nvSpPr>
            <p:cNvPr id="198" name="Google Shape;198;p8"/>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8"/>
          <p:cNvGrpSpPr/>
          <p:nvPr/>
        </p:nvGrpSpPr>
        <p:grpSpPr>
          <a:xfrm flipH="1">
            <a:off x="460888" y="4446725"/>
            <a:ext cx="1099850" cy="1546350"/>
            <a:chOff x="3790650" y="352550"/>
            <a:chExt cx="1099850" cy="1546350"/>
          </a:xfrm>
        </p:grpSpPr>
        <p:sp>
          <p:nvSpPr>
            <p:cNvPr id="201" name="Google Shape;201;p8"/>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8"/>
          <p:cNvGrpSpPr/>
          <p:nvPr/>
        </p:nvGrpSpPr>
        <p:grpSpPr>
          <a:xfrm flipH="1">
            <a:off x="99438" y="64625"/>
            <a:ext cx="1099850" cy="1546350"/>
            <a:chOff x="3790650" y="352550"/>
            <a:chExt cx="1099850" cy="1546350"/>
          </a:xfrm>
        </p:grpSpPr>
        <p:sp>
          <p:nvSpPr>
            <p:cNvPr id="204" name="Google Shape;204;p8"/>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8"/>
          <p:cNvSpPr/>
          <p:nvPr/>
        </p:nvSpPr>
        <p:spPr>
          <a:xfrm>
            <a:off x="-266400" y="942713"/>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301075" y="1552138"/>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5545550" y="64613"/>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2828100" y="4730738"/>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95129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10"/>
        <p:cNvGrpSpPr/>
        <p:nvPr/>
      </p:nvGrpSpPr>
      <p:grpSpPr>
        <a:xfrm>
          <a:off x="0" y="0"/>
          <a:ext cx="0" cy="0"/>
          <a:chOff x="0" y="0"/>
          <a:chExt cx="0" cy="0"/>
        </a:xfrm>
      </p:grpSpPr>
      <p:sp>
        <p:nvSpPr>
          <p:cNvPr id="211" name="Google Shape;211;p9"/>
          <p:cNvSpPr txBox="1">
            <a:spLocks noGrp="1"/>
          </p:cNvSpPr>
          <p:nvPr>
            <p:ph type="title"/>
          </p:nvPr>
        </p:nvSpPr>
        <p:spPr>
          <a:xfrm>
            <a:off x="2135550" y="2477513"/>
            <a:ext cx="4872900" cy="10116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500"/>
              <a:buNone/>
              <a:defRPr sz="60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12" name="Google Shape;212;p9"/>
          <p:cNvSpPr txBox="1">
            <a:spLocks noGrp="1"/>
          </p:cNvSpPr>
          <p:nvPr>
            <p:ph type="subTitle" idx="1"/>
          </p:nvPr>
        </p:nvSpPr>
        <p:spPr>
          <a:xfrm>
            <a:off x="2135550" y="3608988"/>
            <a:ext cx="4872900" cy="113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3" name="Google Shape;213;p9"/>
          <p:cNvSpPr/>
          <p:nvPr/>
        </p:nvSpPr>
        <p:spPr>
          <a:xfrm>
            <a:off x="8770900" y="179982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360138" y="1336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772000" y="68845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9"/>
          <p:cNvGrpSpPr/>
          <p:nvPr/>
        </p:nvGrpSpPr>
        <p:grpSpPr>
          <a:xfrm flipH="1">
            <a:off x="26363" y="-356150"/>
            <a:ext cx="1099850" cy="1546350"/>
            <a:chOff x="3790650" y="352550"/>
            <a:chExt cx="1099850" cy="1546350"/>
          </a:xfrm>
        </p:grpSpPr>
        <p:sp>
          <p:nvSpPr>
            <p:cNvPr id="217" name="Google Shape;217;p9"/>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9"/>
          <p:cNvSpPr/>
          <p:nvPr/>
        </p:nvSpPr>
        <p:spPr>
          <a:xfrm>
            <a:off x="7895588" y="40226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8307450" y="457745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9"/>
          <p:cNvGrpSpPr/>
          <p:nvPr/>
        </p:nvGrpSpPr>
        <p:grpSpPr>
          <a:xfrm flipH="1">
            <a:off x="7561813" y="3532850"/>
            <a:ext cx="1099850" cy="1546350"/>
            <a:chOff x="3790650" y="352550"/>
            <a:chExt cx="1099850" cy="1546350"/>
          </a:xfrm>
        </p:grpSpPr>
        <p:sp>
          <p:nvSpPr>
            <p:cNvPr id="222" name="Google Shape;222;p9"/>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9"/>
          <p:cNvGrpSpPr/>
          <p:nvPr/>
        </p:nvGrpSpPr>
        <p:grpSpPr>
          <a:xfrm flipH="1">
            <a:off x="8770888" y="1619050"/>
            <a:ext cx="1099850" cy="1546350"/>
            <a:chOff x="3790650" y="352550"/>
            <a:chExt cx="1099850" cy="1546350"/>
          </a:xfrm>
        </p:grpSpPr>
        <p:sp>
          <p:nvSpPr>
            <p:cNvPr id="225" name="Google Shape;225;p9"/>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9"/>
          <p:cNvGrpSpPr/>
          <p:nvPr/>
        </p:nvGrpSpPr>
        <p:grpSpPr>
          <a:xfrm>
            <a:off x="872763" y="4324325"/>
            <a:ext cx="559625" cy="559325"/>
            <a:chOff x="3909400" y="3844950"/>
            <a:chExt cx="559625" cy="559325"/>
          </a:xfrm>
        </p:grpSpPr>
        <p:sp>
          <p:nvSpPr>
            <p:cNvPr id="228" name="Google Shape;228;p9"/>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9"/>
          <p:cNvGrpSpPr/>
          <p:nvPr/>
        </p:nvGrpSpPr>
        <p:grpSpPr>
          <a:xfrm>
            <a:off x="8102075" y="259688"/>
            <a:ext cx="559600" cy="559600"/>
            <a:chOff x="6905625" y="3039500"/>
            <a:chExt cx="559600" cy="559600"/>
          </a:xfrm>
        </p:grpSpPr>
        <p:sp>
          <p:nvSpPr>
            <p:cNvPr id="235" name="Google Shape;235;p9"/>
            <p:cNvSpPr/>
            <p:nvPr/>
          </p:nvSpPr>
          <p:spPr>
            <a:xfrm>
              <a:off x="6905625" y="3039500"/>
              <a:ext cx="559600" cy="559600"/>
            </a:xfrm>
            <a:custGeom>
              <a:avLst/>
              <a:gdLst/>
              <a:ahLst/>
              <a:cxnLst/>
              <a:rect l="l" t="t" r="r" b="b"/>
              <a:pathLst>
                <a:path w="22384" h="22384" extrusionOk="0">
                  <a:moveTo>
                    <a:pt x="11192" y="0"/>
                  </a:moveTo>
                  <a:cubicBezTo>
                    <a:pt x="5013" y="0"/>
                    <a:pt x="0" y="5013"/>
                    <a:pt x="0" y="11192"/>
                  </a:cubicBezTo>
                  <a:cubicBezTo>
                    <a:pt x="0" y="17383"/>
                    <a:pt x="5013" y="22384"/>
                    <a:pt x="11192" y="22384"/>
                  </a:cubicBezTo>
                  <a:cubicBezTo>
                    <a:pt x="17371" y="22384"/>
                    <a:pt x="22384" y="17383"/>
                    <a:pt x="22384" y="11192"/>
                  </a:cubicBezTo>
                  <a:cubicBezTo>
                    <a:pt x="22384" y="5013"/>
                    <a:pt x="17371" y="0"/>
                    <a:pt x="11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6924675" y="3058550"/>
              <a:ext cx="521500" cy="521800"/>
            </a:xfrm>
            <a:custGeom>
              <a:avLst/>
              <a:gdLst/>
              <a:ahLst/>
              <a:cxnLst/>
              <a:rect l="l" t="t" r="r" b="b"/>
              <a:pathLst>
                <a:path w="20860" h="20872" extrusionOk="0">
                  <a:moveTo>
                    <a:pt x="10430" y="0"/>
                  </a:moveTo>
                  <a:cubicBezTo>
                    <a:pt x="4667" y="0"/>
                    <a:pt x="0" y="4679"/>
                    <a:pt x="0" y="10430"/>
                  </a:cubicBezTo>
                  <a:cubicBezTo>
                    <a:pt x="0" y="16193"/>
                    <a:pt x="4667" y="20872"/>
                    <a:pt x="10430" y="20872"/>
                  </a:cubicBezTo>
                  <a:cubicBezTo>
                    <a:pt x="16193" y="20872"/>
                    <a:pt x="20860" y="16193"/>
                    <a:pt x="20860" y="10430"/>
                  </a:cubicBezTo>
                  <a:cubicBezTo>
                    <a:pt x="20860" y="4679"/>
                    <a:pt x="16193" y="0"/>
                    <a:pt x="10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6940725" y="3103975"/>
              <a:ext cx="489375" cy="431825"/>
            </a:xfrm>
            <a:custGeom>
              <a:avLst/>
              <a:gdLst/>
              <a:ahLst/>
              <a:cxnLst/>
              <a:rect l="l" t="t" r="r" b="b"/>
              <a:pathLst>
                <a:path w="19575" h="17273" extrusionOk="0">
                  <a:moveTo>
                    <a:pt x="9798" y="1"/>
                  </a:moveTo>
                  <a:cubicBezTo>
                    <a:pt x="6375" y="1"/>
                    <a:pt x="3138" y="2046"/>
                    <a:pt x="1787" y="5410"/>
                  </a:cubicBezTo>
                  <a:cubicBezTo>
                    <a:pt x="1" y="9839"/>
                    <a:pt x="2156" y="14864"/>
                    <a:pt x="6573" y="16650"/>
                  </a:cubicBezTo>
                  <a:cubicBezTo>
                    <a:pt x="7629" y="17072"/>
                    <a:pt x="8718" y="17273"/>
                    <a:pt x="9788" y="17273"/>
                  </a:cubicBezTo>
                  <a:cubicBezTo>
                    <a:pt x="13212" y="17273"/>
                    <a:pt x="16449" y="15225"/>
                    <a:pt x="17801" y="11852"/>
                  </a:cubicBezTo>
                  <a:cubicBezTo>
                    <a:pt x="19575" y="7434"/>
                    <a:pt x="17432" y="2398"/>
                    <a:pt x="13014" y="624"/>
                  </a:cubicBezTo>
                  <a:cubicBezTo>
                    <a:pt x="11959" y="201"/>
                    <a:pt x="10869" y="1"/>
                    <a:pt x="9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7026175" y="3465425"/>
              <a:ext cx="100025" cy="61650"/>
            </a:xfrm>
            <a:custGeom>
              <a:avLst/>
              <a:gdLst/>
              <a:ahLst/>
              <a:cxnLst/>
              <a:rect l="l" t="t" r="r" b="b"/>
              <a:pathLst>
                <a:path w="4001" h="2466" fill="none" extrusionOk="0">
                  <a:moveTo>
                    <a:pt x="4001" y="2466"/>
                  </a:moveTo>
                  <a:cubicBezTo>
                    <a:pt x="2417" y="2001"/>
                    <a:pt x="1048" y="1132"/>
                    <a:pt x="0" y="1"/>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7204450" y="3252025"/>
              <a:ext cx="200950" cy="282500"/>
            </a:xfrm>
            <a:custGeom>
              <a:avLst/>
              <a:gdLst/>
              <a:ahLst/>
              <a:cxnLst/>
              <a:rect l="l" t="t" r="r" b="b"/>
              <a:pathLst>
                <a:path w="8038" h="11300" fill="none" extrusionOk="0">
                  <a:moveTo>
                    <a:pt x="7442" y="0"/>
                  </a:moveTo>
                  <a:cubicBezTo>
                    <a:pt x="7966" y="1596"/>
                    <a:pt x="8038" y="3334"/>
                    <a:pt x="7549" y="5060"/>
                  </a:cubicBezTo>
                  <a:cubicBezTo>
                    <a:pt x="6537" y="8608"/>
                    <a:pt x="3454" y="11002"/>
                    <a:pt x="1" y="1129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7101175" y="3180575"/>
              <a:ext cx="189625" cy="216425"/>
            </a:xfrm>
            <a:custGeom>
              <a:avLst/>
              <a:gdLst/>
              <a:ahLst/>
              <a:cxnLst/>
              <a:rect l="l" t="t" r="r" b="b"/>
              <a:pathLst>
                <a:path w="7585" h="8657" extrusionOk="0">
                  <a:moveTo>
                    <a:pt x="2191" y="1"/>
                  </a:moveTo>
                  <a:lnTo>
                    <a:pt x="2322" y="3525"/>
                  </a:lnTo>
                  <a:lnTo>
                    <a:pt x="2322" y="3525"/>
                  </a:lnTo>
                  <a:lnTo>
                    <a:pt x="1060" y="2906"/>
                  </a:lnTo>
                  <a:lnTo>
                    <a:pt x="774" y="3489"/>
                  </a:lnTo>
                  <a:lnTo>
                    <a:pt x="2346" y="4275"/>
                  </a:lnTo>
                  <a:lnTo>
                    <a:pt x="2382" y="5204"/>
                  </a:lnTo>
                  <a:lnTo>
                    <a:pt x="2263" y="5442"/>
                  </a:lnTo>
                  <a:lnTo>
                    <a:pt x="286" y="4466"/>
                  </a:lnTo>
                  <a:lnTo>
                    <a:pt x="0" y="5049"/>
                  </a:lnTo>
                  <a:lnTo>
                    <a:pt x="1977" y="6025"/>
                  </a:lnTo>
                  <a:lnTo>
                    <a:pt x="905" y="8192"/>
                  </a:lnTo>
                  <a:lnTo>
                    <a:pt x="1858" y="8657"/>
                  </a:lnTo>
                  <a:lnTo>
                    <a:pt x="2929" y="6502"/>
                  </a:lnTo>
                  <a:lnTo>
                    <a:pt x="4882" y="7478"/>
                  </a:lnTo>
                  <a:lnTo>
                    <a:pt x="5180" y="6894"/>
                  </a:lnTo>
                  <a:lnTo>
                    <a:pt x="3203" y="5918"/>
                  </a:lnTo>
                  <a:lnTo>
                    <a:pt x="3322" y="5668"/>
                  </a:lnTo>
                  <a:lnTo>
                    <a:pt x="4084" y="5132"/>
                  </a:lnTo>
                  <a:lnTo>
                    <a:pt x="5656" y="5918"/>
                  </a:lnTo>
                  <a:lnTo>
                    <a:pt x="5954" y="5335"/>
                  </a:lnTo>
                  <a:lnTo>
                    <a:pt x="4691" y="4704"/>
                  </a:lnTo>
                  <a:lnTo>
                    <a:pt x="7585" y="2680"/>
                  </a:lnTo>
                  <a:lnTo>
                    <a:pt x="6680" y="2227"/>
                  </a:lnTo>
                  <a:lnTo>
                    <a:pt x="3239" y="4656"/>
                  </a:lnTo>
                  <a:lnTo>
                    <a:pt x="3096" y="453"/>
                  </a:lnTo>
                  <a:lnTo>
                    <a:pt x="2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9"/>
          <p:cNvSpPr/>
          <p:nvPr/>
        </p:nvSpPr>
        <p:spPr>
          <a:xfrm>
            <a:off x="-131987" y="39064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9"/>
          <p:cNvGrpSpPr/>
          <p:nvPr/>
        </p:nvGrpSpPr>
        <p:grpSpPr>
          <a:xfrm flipH="1">
            <a:off x="1579963" y="4372925"/>
            <a:ext cx="1099850" cy="1546350"/>
            <a:chOff x="3790650" y="352550"/>
            <a:chExt cx="1099850" cy="1546350"/>
          </a:xfrm>
        </p:grpSpPr>
        <p:sp>
          <p:nvSpPr>
            <p:cNvPr id="243" name="Google Shape;243;p9"/>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9"/>
          <p:cNvGrpSpPr/>
          <p:nvPr/>
        </p:nvGrpSpPr>
        <p:grpSpPr>
          <a:xfrm flipH="1">
            <a:off x="-726762" y="2474575"/>
            <a:ext cx="1099850" cy="1546350"/>
            <a:chOff x="3790650" y="352550"/>
            <a:chExt cx="1099850" cy="1546350"/>
          </a:xfrm>
        </p:grpSpPr>
        <p:sp>
          <p:nvSpPr>
            <p:cNvPr id="246" name="Google Shape;246;p9"/>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9"/>
          <p:cNvSpPr>
            <a:spLocks noGrp="1"/>
          </p:cNvSpPr>
          <p:nvPr>
            <p:ph type="pic" idx="2"/>
          </p:nvPr>
        </p:nvSpPr>
        <p:spPr>
          <a:xfrm rot="10800000">
            <a:off x="2116575" y="-2331150"/>
            <a:ext cx="4921500" cy="4624500"/>
          </a:xfrm>
          <a:prstGeom prst="ellipse">
            <a:avLst/>
          </a:prstGeom>
          <a:noFill/>
          <a:ln>
            <a:noFill/>
          </a:ln>
        </p:spPr>
      </p:sp>
    </p:spTree>
    <p:extLst>
      <p:ext uri="{BB962C8B-B14F-4D97-AF65-F5344CB8AC3E}">
        <p14:creationId xmlns:p14="http://schemas.microsoft.com/office/powerpoint/2010/main" val="25198686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49"/>
        <p:cNvGrpSpPr/>
        <p:nvPr/>
      </p:nvGrpSpPr>
      <p:grpSpPr>
        <a:xfrm>
          <a:off x="0" y="0"/>
          <a:ext cx="0" cy="0"/>
          <a:chOff x="0" y="0"/>
          <a:chExt cx="0" cy="0"/>
        </a:xfrm>
      </p:grpSpPr>
      <p:sp>
        <p:nvSpPr>
          <p:cNvPr id="250" name="Google Shape;250;p10"/>
          <p:cNvSpPr txBox="1">
            <a:spLocks noGrp="1"/>
          </p:cNvSpPr>
          <p:nvPr>
            <p:ph type="title"/>
          </p:nvPr>
        </p:nvSpPr>
        <p:spPr>
          <a:xfrm>
            <a:off x="713225" y="539500"/>
            <a:ext cx="7717500" cy="6792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sz="32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51" name="Google Shape;251;p10"/>
          <p:cNvGrpSpPr/>
          <p:nvPr/>
        </p:nvGrpSpPr>
        <p:grpSpPr>
          <a:xfrm flipH="1">
            <a:off x="-386637" y="1709900"/>
            <a:ext cx="1099850" cy="1546350"/>
            <a:chOff x="3790650" y="352550"/>
            <a:chExt cx="1099850" cy="1546350"/>
          </a:xfrm>
        </p:grpSpPr>
        <p:sp>
          <p:nvSpPr>
            <p:cNvPr id="252" name="Google Shape;252;p10"/>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10"/>
          <p:cNvSpPr/>
          <p:nvPr/>
        </p:nvSpPr>
        <p:spPr>
          <a:xfrm>
            <a:off x="7833000" y="36027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a:off x="8400475" y="42121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10"/>
          <p:cNvGrpSpPr/>
          <p:nvPr/>
        </p:nvGrpSpPr>
        <p:grpSpPr>
          <a:xfrm flipH="1">
            <a:off x="8544463" y="3057650"/>
            <a:ext cx="1099850" cy="1546350"/>
            <a:chOff x="3790650" y="352550"/>
            <a:chExt cx="1099850" cy="1546350"/>
          </a:xfrm>
        </p:grpSpPr>
        <p:sp>
          <p:nvSpPr>
            <p:cNvPr id="257" name="Google Shape;257;p10"/>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10"/>
          <p:cNvSpPr/>
          <p:nvPr/>
        </p:nvSpPr>
        <p:spPr>
          <a:xfrm>
            <a:off x="273450" y="175612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0"/>
          <p:cNvGrpSpPr/>
          <p:nvPr/>
        </p:nvGrpSpPr>
        <p:grpSpPr>
          <a:xfrm flipH="1">
            <a:off x="2471238" y="3971300"/>
            <a:ext cx="1099850" cy="1546350"/>
            <a:chOff x="3790650" y="352550"/>
            <a:chExt cx="1099850" cy="1546350"/>
          </a:xfrm>
        </p:grpSpPr>
        <p:sp>
          <p:nvSpPr>
            <p:cNvPr id="261" name="Google Shape;261;p10"/>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10"/>
          <p:cNvSpPr/>
          <p:nvPr/>
        </p:nvSpPr>
        <p:spPr>
          <a:xfrm>
            <a:off x="8622875" y="1059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0"/>
          <p:cNvSpPr/>
          <p:nvPr/>
        </p:nvSpPr>
        <p:spPr>
          <a:xfrm>
            <a:off x="2039200" y="475167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294025" y="11467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148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4"/>
        <p:cNvGrpSpPr/>
        <p:nvPr/>
      </p:nvGrpSpPr>
      <p:grpSpPr>
        <a:xfrm>
          <a:off x="0" y="0"/>
          <a:ext cx="0" cy="0"/>
          <a:chOff x="0" y="0"/>
          <a:chExt cx="0" cy="0"/>
        </a:xfrm>
      </p:grpSpPr>
      <p:sp>
        <p:nvSpPr>
          <p:cNvPr id="135" name="Google Shape;13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6" name="Google Shape;136;p6"/>
          <p:cNvSpPr/>
          <p:nvPr/>
        </p:nvSpPr>
        <p:spPr>
          <a:xfrm>
            <a:off x="8170363" y="1050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8582225" y="65990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6"/>
          <p:cNvGrpSpPr/>
          <p:nvPr/>
        </p:nvGrpSpPr>
        <p:grpSpPr>
          <a:xfrm flipH="1">
            <a:off x="7571300" y="-358675"/>
            <a:ext cx="1099850" cy="1546350"/>
            <a:chOff x="3790650" y="352550"/>
            <a:chExt cx="1099850" cy="1546350"/>
          </a:xfrm>
        </p:grpSpPr>
        <p:sp>
          <p:nvSpPr>
            <p:cNvPr id="139" name="Google Shape;139;p6"/>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6"/>
          <p:cNvSpPr/>
          <p:nvPr/>
        </p:nvSpPr>
        <p:spPr>
          <a:xfrm>
            <a:off x="-84500" y="41695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6"/>
          <p:cNvSpPr/>
          <p:nvPr/>
        </p:nvSpPr>
        <p:spPr>
          <a:xfrm>
            <a:off x="327363" y="472440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 name="Google Shape;143;p6"/>
          <p:cNvGrpSpPr/>
          <p:nvPr/>
        </p:nvGrpSpPr>
        <p:grpSpPr>
          <a:xfrm flipH="1">
            <a:off x="-279237" y="3129675"/>
            <a:ext cx="1099850" cy="1546350"/>
            <a:chOff x="3790650" y="352550"/>
            <a:chExt cx="1099850" cy="1546350"/>
          </a:xfrm>
        </p:grpSpPr>
        <p:sp>
          <p:nvSpPr>
            <p:cNvPr id="144" name="Google Shape;144;p6"/>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66"/>
        <p:cNvGrpSpPr/>
        <p:nvPr/>
      </p:nvGrpSpPr>
      <p:grpSpPr>
        <a:xfrm>
          <a:off x="0" y="0"/>
          <a:ext cx="0" cy="0"/>
          <a:chOff x="0" y="0"/>
          <a:chExt cx="0" cy="0"/>
        </a:xfrm>
      </p:grpSpPr>
      <p:sp>
        <p:nvSpPr>
          <p:cNvPr id="267" name="Google Shape;267;p11"/>
          <p:cNvSpPr>
            <a:spLocks noGrp="1"/>
          </p:cNvSpPr>
          <p:nvPr>
            <p:ph type="pic" idx="2"/>
          </p:nvPr>
        </p:nvSpPr>
        <p:spPr>
          <a:xfrm rot="5400000">
            <a:off x="-390000" y="396000"/>
            <a:ext cx="5143500" cy="4351500"/>
          </a:xfrm>
          <a:prstGeom prst="round2SameRect">
            <a:avLst>
              <a:gd name="adj1" fmla="val 50000"/>
              <a:gd name="adj2" fmla="val 0"/>
            </a:avLst>
          </a:prstGeom>
          <a:noFill/>
          <a:ln>
            <a:noFill/>
          </a:ln>
        </p:spPr>
      </p:sp>
      <p:sp>
        <p:nvSpPr>
          <p:cNvPr id="268" name="Google Shape;268;p11"/>
          <p:cNvSpPr txBox="1">
            <a:spLocks noGrp="1"/>
          </p:cNvSpPr>
          <p:nvPr>
            <p:ph type="title" hasCustomPrompt="1"/>
          </p:nvPr>
        </p:nvSpPr>
        <p:spPr>
          <a:xfrm>
            <a:off x="4401175" y="1413988"/>
            <a:ext cx="4029600" cy="197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solidFill>
                  <a:schemeClr val="lt1"/>
                </a:solidFill>
                <a:highlight>
                  <a:schemeClr val="accent2"/>
                </a:highlight>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69" name="Google Shape;269;p11"/>
          <p:cNvSpPr txBox="1">
            <a:spLocks noGrp="1"/>
          </p:cNvSpPr>
          <p:nvPr>
            <p:ph type="subTitle" idx="1"/>
          </p:nvPr>
        </p:nvSpPr>
        <p:spPr>
          <a:xfrm>
            <a:off x="4679725" y="3232431"/>
            <a:ext cx="3472500" cy="75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270" name="Google Shape;270;p11"/>
          <p:cNvGrpSpPr/>
          <p:nvPr/>
        </p:nvGrpSpPr>
        <p:grpSpPr>
          <a:xfrm>
            <a:off x="7175032" y="259598"/>
            <a:ext cx="614808" cy="559813"/>
            <a:chOff x="6188250" y="1349550"/>
            <a:chExt cx="539400" cy="491150"/>
          </a:xfrm>
        </p:grpSpPr>
        <p:sp>
          <p:nvSpPr>
            <p:cNvPr id="271" name="Google Shape;271;p11"/>
            <p:cNvSpPr/>
            <p:nvPr/>
          </p:nvSpPr>
          <p:spPr>
            <a:xfrm>
              <a:off x="6188250" y="1349550"/>
              <a:ext cx="539400" cy="491150"/>
            </a:xfrm>
            <a:custGeom>
              <a:avLst/>
              <a:gdLst/>
              <a:ahLst/>
              <a:cxnLst/>
              <a:rect l="l" t="t" r="r" b="b"/>
              <a:pathLst>
                <a:path w="21576" h="19646" extrusionOk="0">
                  <a:moveTo>
                    <a:pt x="10788" y="1"/>
                  </a:moveTo>
                  <a:cubicBezTo>
                    <a:pt x="8276" y="1"/>
                    <a:pt x="5764" y="959"/>
                    <a:pt x="3847" y="2876"/>
                  </a:cubicBezTo>
                  <a:cubicBezTo>
                    <a:pt x="1" y="6710"/>
                    <a:pt x="1" y="12925"/>
                    <a:pt x="3847" y="16770"/>
                  </a:cubicBezTo>
                  <a:cubicBezTo>
                    <a:pt x="5764" y="18687"/>
                    <a:pt x="8276" y="19646"/>
                    <a:pt x="10788" y="19646"/>
                  </a:cubicBezTo>
                  <a:cubicBezTo>
                    <a:pt x="13300" y="19646"/>
                    <a:pt x="15812" y="18687"/>
                    <a:pt x="17729" y="16770"/>
                  </a:cubicBezTo>
                  <a:cubicBezTo>
                    <a:pt x="21575" y="12925"/>
                    <a:pt x="21575" y="6710"/>
                    <a:pt x="17729" y="2876"/>
                  </a:cubicBezTo>
                  <a:cubicBezTo>
                    <a:pt x="15812" y="959"/>
                    <a:pt x="13300" y="1"/>
                    <a:pt x="10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1"/>
            <p:cNvSpPr/>
            <p:nvPr/>
          </p:nvSpPr>
          <p:spPr>
            <a:xfrm>
              <a:off x="6206725" y="1366375"/>
              <a:ext cx="502450" cy="457525"/>
            </a:xfrm>
            <a:custGeom>
              <a:avLst/>
              <a:gdLst/>
              <a:ahLst/>
              <a:cxnLst/>
              <a:rect l="l" t="t" r="r" b="b"/>
              <a:pathLst>
                <a:path w="20098" h="18301" extrusionOk="0">
                  <a:moveTo>
                    <a:pt x="10049" y="0"/>
                  </a:moveTo>
                  <a:cubicBezTo>
                    <a:pt x="7706" y="0"/>
                    <a:pt x="5364" y="893"/>
                    <a:pt x="3572" y="2679"/>
                  </a:cubicBezTo>
                  <a:cubicBezTo>
                    <a:pt x="0" y="6251"/>
                    <a:pt x="0" y="12049"/>
                    <a:pt x="3572" y="15621"/>
                  </a:cubicBezTo>
                  <a:cubicBezTo>
                    <a:pt x="5364" y="17407"/>
                    <a:pt x="7706" y="18300"/>
                    <a:pt x="10049" y="18300"/>
                  </a:cubicBezTo>
                  <a:cubicBezTo>
                    <a:pt x="12392" y="18300"/>
                    <a:pt x="14734" y="17407"/>
                    <a:pt x="16526" y="15621"/>
                  </a:cubicBezTo>
                  <a:cubicBezTo>
                    <a:pt x="20098" y="12049"/>
                    <a:pt x="20098" y="6251"/>
                    <a:pt x="16526" y="2679"/>
                  </a:cubicBezTo>
                  <a:cubicBezTo>
                    <a:pt x="14734" y="893"/>
                    <a:pt x="12392"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1"/>
            <p:cNvSpPr/>
            <p:nvPr/>
          </p:nvSpPr>
          <p:spPr>
            <a:xfrm>
              <a:off x="6250175" y="1405650"/>
              <a:ext cx="415550" cy="378875"/>
            </a:xfrm>
            <a:custGeom>
              <a:avLst/>
              <a:gdLst/>
              <a:ahLst/>
              <a:cxnLst/>
              <a:rect l="l" t="t" r="r" b="b"/>
              <a:pathLst>
                <a:path w="16622" h="15155" extrusionOk="0">
                  <a:moveTo>
                    <a:pt x="8311" y="1"/>
                  </a:moveTo>
                  <a:cubicBezTo>
                    <a:pt x="6373" y="1"/>
                    <a:pt x="4436" y="739"/>
                    <a:pt x="2953" y="2215"/>
                  </a:cubicBezTo>
                  <a:cubicBezTo>
                    <a:pt x="0" y="5180"/>
                    <a:pt x="0" y="9978"/>
                    <a:pt x="2953" y="12931"/>
                  </a:cubicBezTo>
                  <a:cubicBezTo>
                    <a:pt x="4436" y="14413"/>
                    <a:pt x="6373" y="15155"/>
                    <a:pt x="8311" y="15155"/>
                  </a:cubicBezTo>
                  <a:cubicBezTo>
                    <a:pt x="10249" y="15155"/>
                    <a:pt x="12187" y="14413"/>
                    <a:pt x="13669" y="12931"/>
                  </a:cubicBezTo>
                  <a:cubicBezTo>
                    <a:pt x="16622" y="9978"/>
                    <a:pt x="16622" y="5180"/>
                    <a:pt x="13669" y="2215"/>
                  </a:cubicBezTo>
                  <a:cubicBezTo>
                    <a:pt x="12187" y="739"/>
                    <a:pt x="10249" y="1"/>
                    <a:pt x="8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1"/>
            <p:cNvSpPr/>
            <p:nvPr/>
          </p:nvSpPr>
          <p:spPr>
            <a:xfrm>
              <a:off x="6353750" y="1753025"/>
              <a:ext cx="98250" cy="31275"/>
            </a:xfrm>
            <a:custGeom>
              <a:avLst/>
              <a:gdLst/>
              <a:ahLst/>
              <a:cxnLst/>
              <a:rect l="l" t="t" r="r" b="b"/>
              <a:pathLst>
                <a:path w="3930" h="1251" fill="none" extrusionOk="0">
                  <a:moveTo>
                    <a:pt x="3930" y="1251"/>
                  </a:moveTo>
                  <a:cubicBezTo>
                    <a:pt x="2477" y="1203"/>
                    <a:pt x="1132" y="751"/>
                    <a:pt x="1" y="0"/>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6519850" y="1493775"/>
              <a:ext cx="128600" cy="280100"/>
            </a:xfrm>
            <a:custGeom>
              <a:avLst/>
              <a:gdLst/>
              <a:ahLst/>
              <a:cxnLst/>
              <a:rect l="l" t="t" r="r" b="b"/>
              <a:pathLst>
                <a:path w="5144" h="11204" fill="none" extrusionOk="0">
                  <a:moveTo>
                    <a:pt x="3930" y="0"/>
                  </a:moveTo>
                  <a:cubicBezTo>
                    <a:pt x="4715" y="1238"/>
                    <a:pt x="5144" y="2703"/>
                    <a:pt x="5084" y="4286"/>
                  </a:cubicBezTo>
                  <a:cubicBezTo>
                    <a:pt x="4989" y="7513"/>
                    <a:pt x="2870" y="10204"/>
                    <a:pt x="1" y="11204"/>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6344825" y="1474225"/>
              <a:ext cx="189925" cy="219325"/>
            </a:xfrm>
            <a:custGeom>
              <a:avLst/>
              <a:gdLst/>
              <a:ahLst/>
              <a:cxnLst/>
              <a:rect l="l" t="t" r="r" b="b"/>
              <a:pathLst>
                <a:path w="7597" h="8773" extrusionOk="0">
                  <a:moveTo>
                    <a:pt x="4875" y="1"/>
                  </a:moveTo>
                  <a:cubicBezTo>
                    <a:pt x="4337" y="1"/>
                    <a:pt x="3835" y="133"/>
                    <a:pt x="3370" y="401"/>
                  </a:cubicBezTo>
                  <a:cubicBezTo>
                    <a:pt x="2668" y="794"/>
                    <a:pt x="2132" y="1461"/>
                    <a:pt x="1763" y="2366"/>
                  </a:cubicBezTo>
                  <a:lnTo>
                    <a:pt x="894" y="2163"/>
                  </a:lnTo>
                  <a:lnTo>
                    <a:pt x="429" y="2770"/>
                  </a:lnTo>
                  <a:lnTo>
                    <a:pt x="1513" y="3032"/>
                  </a:lnTo>
                  <a:cubicBezTo>
                    <a:pt x="1489" y="3116"/>
                    <a:pt x="1465" y="3199"/>
                    <a:pt x="1441" y="3294"/>
                  </a:cubicBezTo>
                  <a:lnTo>
                    <a:pt x="1358" y="3616"/>
                  </a:lnTo>
                  <a:lnTo>
                    <a:pt x="1287" y="3925"/>
                  </a:lnTo>
                  <a:cubicBezTo>
                    <a:pt x="1275" y="4009"/>
                    <a:pt x="1251" y="4092"/>
                    <a:pt x="1239" y="4175"/>
                  </a:cubicBezTo>
                  <a:lnTo>
                    <a:pt x="465" y="3997"/>
                  </a:lnTo>
                  <a:lnTo>
                    <a:pt x="1" y="4604"/>
                  </a:lnTo>
                  <a:lnTo>
                    <a:pt x="1167" y="4878"/>
                  </a:lnTo>
                  <a:cubicBezTo>
                    <a:pt x="1084" y="5878"/>
                    <a:pt x="1275" y="6700"/>
                    <a:pt x="1715" y="7378"/>
                  </a:cubicBezTo>
                  <a:cubicBezTo>
                    <a:pt x="2156" y="8045"/>
                    <a:pt x="2822" y="8485"/>
                    <a:pt x="3692" y="8700"/>
                  </a:cubicBezTo>
                  <a:cubicBezTo>
                    <a:pt x="3900" y="8748"/>
                    <a:pt x="4112" y="8773"/>
                    <a:pt x="4326" y="8773"/>
                  </a:cubicBezTo>
                  <a:cubicBezTo>
                    <a:pt x="4479" y="8773"/>
                    <a:pt x="4633" y="8760"/>
                    <a:pt x="4787" y="8735"/>
                  </a:cubicBezTo>
                  <a:cubicBezTo>
                    <a:pt x="5156" y="8688"/>
                    <a:pt x="5549" y="8569"/>
                    <a:pt x="5942" y="8378"/>
                  </a:cubicBezTo>
                  <a:lnTo>
                    <a:pt x="6216" y="7211"/>
                  </a:lnTo>
                  <a:lnTo>
                    <a:pt x="6216" y="7211"/>
                  </a:lnTo>
                  <a:cubicBezTo>
                    <a:pt x="5787" y="7521"/>
                    <a:pt x="5394" y="7723"/>
                    <a:pt x="5037" y="7807"/>
                  </a:cubicBezTo>
                  <a:cubicBezTo>
                    <a:pt x="4859" y="7856"/>
                    <a:pt x="4674" y="7880"/>
                    <a:pt x="4486" y="7880"/>
                  </a:cubicBezTo>
                  <a:cubicBezTo>
                    <a:pt x="4310" y="7880"/>
                    <a:pt x="4132" y="7859"/>
                    <a:pt x="3954" y="7819"/>
                  </a:cubicBezTo>
                  <a:cubicBezTo>
                    <a:pt x="3370" y="7676"/>
                    <a:pt x="2941" y="7378"/>
                    <a:pt x="2656" y="6914"/>
                  </a:cubicBezTo>
                  <a:cubicBezTo>
                    <a:pt x="2370" y="6461"/>
                    <a:pt x="2251" y="5866"/>
                    <a:pt x="2299" y="5152"/>
                  </a:cubicBezTo>
                  <a:lnTo>
                    <a:pt x="2299" y="5152"/>
                  </a:lnTo>
                  <a:lnTo>
                    <a:pt x="4370" y="5640"/>
                  </a:lnTo>
                  <a:lnTo>
                    <a:pt x="4835" y="5033"/>
                  </a:lnTo>
                  <a:lnTo>
                    <a:pt x="2370" y="4449"/>
                  </a:lnTo>
                  <a:cubicBezTo>
                    <a:pt x="2382" y="4354"/>
                    <a:pt x="2394" y="4271"/>
                    <a:pt x="2406" y="4175"/>
                  </a:cubicBezTo>
                  <a:lnTo>
                    <a:pt x="2489" y="3878"/>
                  </a:lnTo>
                  <a:lnTo>
                    <a:pt x="2560" y="3556"/>
                  </a:lnTo>
                  <a:cubicBezTo>
                    <a:pt x="2584" y="3473"/>
                    <a:pt x="2608" y="3390"/>
                    <a:pt x="2632" y="3294"/>
                  </a:cubicBezTo>
                  <a:lnTo>
                    <a:pt x="5620" y="4009"/>
                  </a:lnTo>
                  <a:lnTo>
                    <a:pt x="6085" y="3390"/>
                  </a:lnTo>
                  <a:lnTo>
                    <a:pt x="2894" y="2640"/>
                  </a:lnTo>
                  <a:cubicBezTo>
                    <a:pt x="3168" y="1973"/>
                    <a:pt x="3537" y="1497"/>
                    <a:pt x="4001" y="1223"/>
                  </a:cubicBezTo>
                  <a:cubicBezTo>
                    <a:pt x="4311" y="1032"/>
                    <a:pt x="4641" y="937"/>
                    <a:pt x="5000" y="937"/>
                  </a:cubicBezTo>
                  <a:cubicBezTo>
                    <a:pt x="5180" y="937"/>
                    <a:pt x="5366" y="961"/>
                    <a:pt x="5561" y="1008"/>
                  </a:cubicBezTo>
                  <a:cubicBezTo>
                    <a:pt x="5942" y="1092"/>
                    <a:pt x="6263" y="1258"/>
                    <a:pt x="6537" y="1497"/>
                  </a:cubicBezTo>
                  <a:cubicBezTo>
                    <a:pt x="6811" y="1735"/>
                    <a:pt x="7073" y="2092"/>
                    <a:pt x="7311" y="2556"/>
                  </a:cubicBezTo>
                  <a:lnTo>
                    <a:pt x="7597" y="1377"/>
                  </a:lnTo>
                  <a:cubicBezTo>
                    <a:pt x="7335" y="1044"/>
                    <a:pt x="7049" y="770"/>
                    <a:pt x="6740" y="556"/>
                  </a:cubicBezTo>
                  <a:cubicBezTo>
                    <a:pt x="6430" y="342"/>
                    <a:pt x="6097" y="187"/>
                    <a:pt x="5728" y="103"/>
                  </a:cubicBezTo>
                  <a:cubicBezTo>
                    <a:pt x="5434" y="35"/>
                    <a:pt x="5150" y="1"/>
                    <a:pt x="4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11"/>
          <p:cNvGrpSpPr/>
          <p:nvPr/>
        </p:nvGrpSpPr>
        <p:grpSpPr>
          <a:xfrm>
            <a:off x="6681975" y="4673938"/>
            <a:ext cx="559600" cy="559600"/>
            <a:chOff x="6905625" y="3039500"/>
            <a:chExt cx="559600" cy="559600"/>
          </a:xfrm>
        </p:grpSpPr>
        <p:sp>
          <p:nvSpPr>
            <p:cNvPr id="278" name="Google Shape;278;p11"/>
            <p:cNvSpPr/>
            <p:nvPr/>
          </p:nvSpPr>
          <p:spPr>
            <a:xfrm>
              <a:off x="6905625" y="3039500"/>
              <a:ext cx="559600" cy="559600"/>
            </a:xfrm>
            <a:custGeom>
              <a:avLst/>
              <a:gdLst/>
              <a:ahLst/>
              <a:cxnLst/>
              <a:rect l="l" t="t" r="r" b="b"/>
              <a:pathLst>
                <a:path w="22384" h="22384" extrusionOk="0">
                  <a:moveTo>
                    <a:pt x="11192" y="0"/>
                  </a:moveTo>
                  <a:cubicBezTo>
                    <a:pt x="5013" y="0"/>
                    <a:pt x="0" y="5013"/>
                    <a:pt x="0" y="11192"/>
                  </a:cubicBezTo>
                  <a:cubicBezTo>
                    <a:pt x="0" y="17383"/>
                    <a:pt x="5013" y="22384"/>
                    <a:pt x="11192" y="22384"/>
                  </a:cubicBezTo>
                  <a:cubicBezTo>
                    <a:pt x="17371" y="22384"/>
                    <a:pt x="22384" y="17383"/>
                    <a:pt x="22384" y="11192"/>
                  </a:cubicBezTo>
                  <a:cubicBezTo>
                    <a:pt x="22384" y="5013"/>
                    <a:pt x="17371" y="0"/>
                    <a:pt x="11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6924675" y="3058550"/>
              <a:ext cx="521500" cy="521800"/>
            </a:xfrm>
            <a:custGeom>
              <a:avLst/>
              <a:gdLst/>
              <a:ahLst/>
              <a:cxnLst/>
              <a:rect l="l" t="t" r="r" b="b"/>
              <a:pathLst>
                <a:path w="20860" h="20872" extrusionOk="0">
                  <a:moveTo>
                    <a:pt x="10430" y="0"/>
                  </a:moveTo>
                  <a:cubicBezTo>
                    <a:pt x="4667" y="0"/>
                    <a:pt x="0" y="4679"/>
                    <a:pt x="0" y="10430"/>
                  </a:cubicBezTo>
                  <a:cubicBezTo>
                    <a:pt x="0" y="16193"/>
                    <a:pt x="4667" y="20872"/>
                    <a:pt x="10430" y="20872"/>
                  </a:cubicBezTo>
                  <a:cubicBezTo>
                    <a:pt x="16193" y="20872"/>
                    <a:pt x="20860" y="16193"/>
                    <a:pt x="20860" y="10430"/>
                  </a:cubicBezTo>
                  <a:cubicBezTo>
                    <a:pt x="20860" y="4679"/>
                    <a:pt x="16193" y="0"/>
                    <a:pt x="10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6940725" y="3103975"/>
              <a:ext cx="489375" cy="431825"/>
            </a:xfrm>
            <a:custGeom>
              <a:avLst/>
              <a:gdLst/>
              <a:ahLst/>
              <a:cxnLst/>
              <a:rect l="l" t="t" r="r" b="b"/>
              <a:pathLst>
                <a:path w="19575" h="17273" extrusionOk="0">
                  <a:moveTo>
                    <a:pt x="9798" y="1"/>
                  </a:moveTo>
                  <a:cubicBezTo>
                    <a:pt x="6375" y="1"/>
                    <a:pt x="3138" y="2046"/>
                    <a:pt x="1787" y="5410"/>
                  </a:cubicBezTo>
                  <a:cubicBezTo>
                    <a:pt x="1" y="9839"/>
                    <a:pt x="2156" y="14864"/>
                    <a:pt x="6573" y="16650"/>
                  </a:cubicBezTo>
                  <a:cubicBezTo>
                    <a:pt x="7629" y="17072"/>
                    <a:pt x="8718" y="17273"/>
                    <a:pt x="9788" y="17273"/>
                  </a:cubicBezTo>
                  <a:cubicBezTo>
                    <a:pt x="13212" y="17273"/>
                    <a:pt x="16449" y="15225"/>
                    <a:pt x="17801" y="11852"/>
                  </a:cubicBezTo>
                  <a:cubicBezTo>
                    <a:pt x="19575" y="7434"/>
                    <a:pt x="17432" y="2398"/>
                    <a:pt x="13014" y="624"/>
                  </a:cubicBezTo>
                  <a:cubicBezTo>
                    <a:pt x="11959" y="201"/>
                    <a:pt x="10869" y="1"/>
                    <a:pt x="9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7026175" y="3465425"/>
              <a:ext cx="100025" cy="61650"/>
            </a:xfrm>
            <a:custGeom>
              <a:avLst/>
              <a:gdLst/>
              <a:ahLst/>
              <a:cxnLst/>
              <a:rect l="l" t="t" r="r" b="b"/>
              <a:pathLst>
                <a:path w="4001" h="2466" fill="none" extrusionOk="0">
                  <a:moveTo>
                    <a:pt x="4001" y="2466"/>
                  </a:moveTo>
                  <a:cubicBezTo>
                    <a:pt x="2417" y="2001"/>
                    <a:pt x="1048" y="1132"/>
                    <a:pt x="0" y="1"/>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7204450" y="3252025"/>
              <a:ext cx="200950" cy="282500"/>
            </a:xfrm>
            <a:custGeom>
              <a:avLst/>
              <a:gdLst/>
              <a:ahLst/>
              <a:cxnLst/>
              <a:rect l="l" t="t" r="r" b="b"/>
              <a:pathLst>
                <a:path w="8038" h="11300" fill="none" extrusionOk="0">
                  <a:moveTo>
                    <a:pt x="7442" y="0"/>
                  </a:moveTo>
                  <a:cubicBezTo>
                    <a:pt x="7966" y="1596"/>
                    <a:pt x="8038" y="3334"/>
                    <a:pt x="7549" y="5060"/>
                  </a:cubicBezTo>
                  <a:cubicBezTo>
                    <a:pt x="6537" y="8608"/>
                    <a:pt x="3454" y="11002"/>
                    <a:pt x="1" y="1129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7101175" y="3180575"/>
              <a:ext cx="189625" cy="216425"/>
            </a:xfrm>
            <a:custGeom>
              <a:avLst/>
              <a:gdLst/>
              <a:ahLst/>
              <a:cxnLst/>
              <a:rect l="l" t="t" r="r" b="b"/>
              <a:pathLst>
                <a:path w="7585" h="8657" extrusionOk="0">
                  <a:moveTo>
                    <a:pt x="2191" y="1"/>
                  </a:moveTo>
                  <a:lnTo>
                    <a:pt x="2322" y="3525"/>
                  </a:lnTo>
                  <a:lnTo>
                    <a:pt x="2322" y="3525"/>
                  </a:lnTo>
                  <a:lnTo>
                    <a:pt x="1060" y="2906"/>
                  </a:lnTo>
                  <a:lnTo>
                    <a:pt x="774" y="3489"/>
                  </a:lnTo>
                  <a:lnTo>
                    <a:pt x="2346" y="4275"/>
                  </a:lnTo>
                  <a:lnTo>
                    <a:pt x="2382" y="5204"/>
                  </a:lnTo>
                  <a:lnTo>
                    <a:pt x="2263" y="5442"/>
                  </a:lnTo>
                  <a:lnTo>
                    <a:pt x="286" y="4466"/>
                  </a:lnTo>
                  <a:lnTo>
                    <a:pt x="0" y="5049"/>
                  </a:lnTo>
                  <a:lnTo>
                    <a:pt x="1977" y="6025"/>
                  </a:lnTo>
                  <a:lnTo>
                    <a:pt x="905" y="8192"/>
                  </a:lnTo>
                  <a:lnTo>
                    <a:pt x="1858" y="8657"/>
                  </a:lnTo>
                  <a:lnTo>
                    <a:pt x="2929" y="6502"/>
                  </a:lnTo>
                  <a:lnTo>
                    <a:pt x="4882" y="7478"/>
                  </a:lnTo>
                  <a:lnTo>
                    <a:pt x="5180" y="6894"/>
                  </a:lnTo>
                  <a:lnTo>
                    <a:pt x="3203" y="5918"/>
                  </a:lnTo>
                  <a:lnTo>
                    <a:pt x="3322" y="5668"/>
                  </a:lnTo>
                  <a:lnTo>
                    <a:pt x="4084" y="5132"/>
                  </a:lnTo>
                  <a:lnTo>
                    <a:pt x="5656" y="5918"/>
                  </a:lnTo>
                  <a:lnTo>
                    <a:pt x="5954" y="5335"/>
                  </a:lnTo>
                  <a:lnTo>
                    <a:pt x="4691" y="4704"/>
                  </a:lnTo>
                  <a:lnTo>
                    <a:pt x="7585" y="2680"/>
                  </a:lnTo>
                  <a:lnTo>
                    <a:pt x="6680" y="2227"/>
                  </a:lnTo>
                  <a:lnTo>
                    <a:pt x="3239" y="4656"/>
                  </a:lnTo>
                  <a:lnTo>
                    <a:pt x="3096" y="453"/>
                  </a:lnTo>
                  <a:lnTo>
                    <a:pt x="2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11"/>
          <p:cNvGrpSpPr/>
          <p:nvPr/>
        </p:nvGrpSpPr>
        <p:grpSpPr>
          <a:xfrm>
            <a:off x="8480775" y="3603150"/>
            <a:ext cx="559625" cy="559325"/>
            <a:chOff x="3909400" y="3844950"/>
            <a:chExt cx="559625" cy="559325"/>
          </a:xfrm>
        </p:grpSpPr>
        <p:sp>
          <p:nvSpPr>
            <p:cNvPr id="285" name="Google Shape;285;p11"/>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1"/>
          <p:cNvGrpSpPr/>
          <p:nvPr/>
        </p:nvGrpSpPr>
        <p:grpSpPr>
          <a:xfrm flipH="1">
            <a:off x="8387100" y="2465050"/>
            <a:ext cx="1099850" cy="1546350"/>
            <a:chOff x="3790650" y="352550"/>
            <a:chExt cx="1099850" cy="1546350"/>
          </a:xfrm>
        </p:grpSpPr>
        <p:sp>
          <p:nvSpPr>
            <p:cNvPr id="292" name="Google Shape;292;p11"/>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11"/>
          <p:cNvGrpSpPr/>
          <p:nvPr/>
        </p:nvGrpSpPr>
        <p:grpSpPr>
          <a:xfrm flipH="1">
            <a:off x="4810600" y="-482750"/>
            <a:ext cx="1099850" cy="1546350"/>
            <a:chOff x="3790650" y="352550"/>
            <a:chExt cx="1099850" cy="1546350"/>
          </a:xfrm>
        </p:grpSpPr>
        <p:sp>
          <p:nvSpPr>
            <p:cNvPr id="295" name="Google Shape;295;p11"/>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11"/>
          <p:cNvSpPr/>
          <p:nvPr/>
        </p:nvSpPr>
        <p:spPr>
          <a:xfrm>
            <a:off x="8162800" y="31102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8730275" y="92045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5910438" y="46739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6749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0"/>
        <p:cNvGrpSpPr/>
        <p:nvPr/>
      </p:nvGrpSpPr>
      <p:grpSpPr>
        <a:xfrm>
          <a:off x="0" y="0"/>
          <a:ext cx="0" cy="0"/>
          <a:chOff x="0" y="0"/>
          <a:chExt cx="0" cy="0"/>
        </a:xfrm>
      </p:grpSpPr>
    </p:spTree>
    <p:extLst>
      <p:ext uri="{BB962C8B-B14F-4D97-AF65-F5344CB8AC3E}">
        <p14:creationId xmlns:p14="http://schemas.microsoft.com/office/powerpoint/2010/main" val="14714661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01"/>
        <p:cNvGrpSpPr/>
        <p:nvPr/>
      </p:nvGrpSpPr>
      <p:grpSpPr>
        <a:xfrm>
          <a:off x="0" y="0"/>
          <a:ext cx="0" cy="0"/>
          <a:chOff x="0" y="0"/>
          <a:chExt cx="0" cy="0"/>
        </a:xfrm>
      </p:grpSpPr>
      <p:sp>
        <p:nvSpPr>
          <p:cNvPr id="302" name="Google Shape;30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3" name="Google Shape;303;p13"/>
          <p:cNvSpPr txBox="1">
            <a:spLocks noGrp="1"/>
          </p:cNvSpPr>
          <p:nvPr>
            <p:ph type="subTitle" idx="1"/>
          </p:nvPr>
        </p:nvSpPr>
        <p:spPr>
          <a:xfrm>
            <a:off x="2069613" y="23748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4" name="Google Shape;304;p13"/>
          <p:cNvSpPr txBox="1">
            <a:spLocks noGrp="1"/>
          </p:cNvSpPr>
          <p:nvPr>
            <p:ph type="subTitle" idx="2"/>
          </p:nvPr>
        </p:nvSpPr>
        <p:spPr>
          <a:xfrm>
            <a:off x="4768882" y="23748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5" name="Google Shape;305;p13"/>
          <p:cNvSpPr txBox="1">
            <a:spLocks noGrp="1"/>
          </p:cNvSpPr>
          <p:nvPr>
            <p:ph type="subTitle" idx="3"/>
          </p:nvPr>
        </p:nvSpPr>
        <p:spPr>
          <a:xfrm>
            <a:off x="2069613" y="39606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6" name="Google Shape;306;p13"/>
          <p:cNvSpPr txBox="1">
            <a:spLocks noGrp="1"/>
          </p:cNvSpPr>
          <p:nvPr>
            <p:ph type="subTitle" idx="4"/>
          </p:nvPr>
        </p:nvSpPr>
        <p:spPr>
          <a:xfrm>
            <a:off x="4768882" y="39606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7" name="Google Shape;307;p13"/>
          <p:cNvSpPr txBox="1">
            <a:spLocks noGrp="1"/>
          </p:cNvSpPr>
          <p:nvPr>
            <p:ph type="title" idx="5" hasCustomPrompt="1"/>
          </p:nvPr>
        </p:nvSpPr>
        <p:spPr>
          <a:xfrm>
            <a:off x="2168015" y="1526483"/>
            <a:ext cx="734700" cy="4476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8" name="Google Shape;308;p13"/>
          <p:cNvSpPr txBox="1">
            <a:spLocks noGrp="1"/>
          </p:cNvSpPr>
          <p:nvPr>
            <p:ph type="title" idx="6" hasCustomPrompt="1"/>
          </p:nvPr>
        </p:nvSpPr>
        <p:spPr>
          <a:xfrm>
            <a:off x="2168015" y="3112291"/>
            <a:ext cx="734700" cy="4476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9" name="Google Shape;309;p13"/>
          <p:cNvSpPr txBox="1">
            <a:spLocks noGrp="1"/>
          </p:cNvSpPr>
          <p:nvPr>
            <p:ph type="title" idx="7" hasCustomPrompt="1"/>
          </p:nvPr>
        </p:nvSpPr>
        <p:spPr>
          <a:xfrm>
            <a:off x="4867290" y="1526483"/>
            <a:ext cx="734700" cy="4476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0" name="Google Shape;310;p13"/>
          <p:cNvSpPr txBox="1">
            <a:spLocks noGrp="1"/>
          </p:cNvSpPr>
          <p:nvPr>
            <p:ph type="title" idx="8" hasCustomPrompt="1"/>
          </p:nvPr>
        </p:nvSpPr>
        <p:spPr>
          <a:xfrm>
            <a:off x="4867290" y="3112291"/>
            <a:ext cx="734700" cy="4476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1" name="Google Shape;311;p13"/>
          <p:cNvSpPr txBox="1">
            <a:spLocks noGrp="1"/>
          </p:cNvSpPr>
          <p:nvPr>
            <p:ph type="subTitle" idx="9"/>
          </p:nvPr>
        </p:nvSpPr>
        <p:spPr>
          <a:xfrm>
            <a:off x="2069613" y="20858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2" name="Google Shape;312;p13"/>
          <p:cNvSpPr txBox="1">
            <a:spLocks noGrp="1"/>
          </p:cNvSpPr>
          <p:nvPr>
            <p:ph type="subTitle" idx="13"/>
          </p:nvPr>
        </p:nvSpPr>
        <p:spPr>
          <a:xfrm>
            <a:off x="4768888" y="20858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3" name="Google Shape;313;p13"/>
          <p:cNvSpPr txBox="1">
            <a:spLocks noGrp="1"/>
          </p:cNvSpPr>
          <p:nvPr>
            <p:ph type="subTitle" idx="14"/>
          </p:nvPr>
        </p:nvSpPr>
        <p:spPr>
          <a:xfrm>
            <a:off x="2069613" y="36717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4" name="Google Shape;314;p13"/>
          <p:cNvSpPr txBox="1">
            <a:spLocks noGrp="1"/>
          </p:cNvSpPr>
          <p:nvPr>
            <p:ph type="subTitle" idx="15"/>
          </p:nvPr>
        </p:nvSpPr>
        <p:spPr>
          <a:xfrm>
            <a:off x="4768888" y="36717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5" name="Google Shape;315;p13"/>
          <p:cNvSpPr/>
          <p:nvPr/>
        </p:nvSpPr>
        <p:spPr>
          <a:xfrm>
            <a:off x="8319475" y="44502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37663" y="201622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449525" y="25710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8238450" y="434360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13"/>
          <p:cNvGrpSpPr/>
          <p:nvPr/>
        </p:nvGrpSpPr>
        <p:grpSpPr>
          <a:xfrm flipH="1">
            <a:off x="7313125" y="-233675"/>
            <a:ext cx="1099850" cy="1546350"/>
            <a:chOff x="3790650" y="352550"/>
            <a:chExt cx="1099850" cy="1546350"/>
          </a:xfrm>
        </p:grpSpPr>
        <p:sp>
          <p:nvSpPr>
            <p:cNvPr id="320" name="Google Shape;320;p13"/>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13"/>
          <p:cNvGrpSpPr/>
          <p:nvPr/>
        </p:nvGrpSpPr>
        <p:grpSpPr>
          <a:xfrm flipH="1">
            <a:off x="-296112" y="1526475"/>
            <a:ext cx="1099850" cy="1546350"/>
            <a:chOff x="3790650" y="352550"/>
            <a:chExt cx="1099850" cy="1546350"/>
          </a:xfrm>
        </p:grpSpPr>
        <p:sp>
          <p:nvSpPr>
            <p:cNvPr id="323" name="Google Shape;323;p13"/>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13"/>
          <p:cNvGrpSpPr/>
          <p:nvPr/>
        </p:nvGrpSpPr>
        <p:grpSpPr>
          <a:xfrm flipH="1">
            <a:off x="2234313" y="-1047275"/>
            <a:ext cx="1099850" cy="1546350"/>
            <a:chOff x="3790650" y="352550"/>
            <a:chExt cx="1099850" cy="1546350"/>
          </a:xfrm>
        </p:grpSpPr>
        <p:sp>
          <p:nvSpPr>
            <p:cNvPr id="326" name="Google Shape;326;p13"/>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13"/>
          <p:cNvSpPr/>
          <p:nvPr/>
        </p:nvSpPr>
        <p:spPr>
          <a:xfrm>
            <a:off x="845300" y="486477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13"/>
          <p:cNvGrpSpPr/>
          <p:nvPr/>
        </p:nvGrpSpPr>
        <p:grpSpPr>
          <a:xfrm flipH="1">
            <a:off x="259488" y="4248625"/>
            <a:ext cx="1099850" cy="1546350"/>
            <a:chOff x="3790650" y="352550"/>
            <a:chExt cx="1099850" cy="1546350"/>
          </a:xfrm>
        </p:grpSpPr>
        <p:sp>
          <p:nvSpPr>
            <p:cNvPr id="330" name="Google Shape;330;p13"/>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13"/>
          <p:cNvGrpSpPr/>
          <p:nvPr/>
        </p:nvGrpSpPr>
        <p:grpSpPr>
          <a:xfrm flipH="1">
            <a:off x="8159788" y="4100875"/>
            <a:ext cx="1099850" cy="1546350"/>
            <a:chOff x="3790650" y="352550"/>
            <a:chExt cx="1099850" cy="1546350"/>
          </a:xfrm>
        </p:grpSpPr>
        <p:sp>
          <p:nvSpPr>
            <p:cNvPr id="333" name="Google Shape;333;p13"/>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093665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35"/>
        <p:cNvGrpSpPr/>
        <p:nvPr/>
      </p:nvGrpSpPr>
      <p:grpSpPr>
        <a:xfrm>
          <a:off x="0" y="0"/>
          <a:ext cx="0" cy="0"/>
          <a:chOff x="0" y="0"/>
          <a:chExt cx="0" cy="0"/>
        </a:xfrm>
      </p:grpSpPr>
      <p:sp>
        <p:nvSpPr>
          <p:cNvPr id="336" name="Google Shape;336;p14"/>
          <p:cNvSpPr txBox="1">
            <a:spLocks noGrp="1"/>
          </p:cNvSpPr>
          <p:nvPr>
            <p:ph type="title"/>
          </p:nvPr>
        </p:nvSpPr>
        <p:spPr>
          <a:xfrm>
            <a:off x="2819850" y="2975550"/>
            <a:ext cx="35043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37" name="Google Shape;337;p14"/>
          <p:cNvSpPr txBox="1">
            <a:spLocks noGrp="1"/>
          </p:cNvSpPr>
          <p:nvPr>
            <p:ph type="subTitle" idx="1"/>
          </p:nvPr>
        </p:nvSpPr>
        <p:spPr>
          <a:xfrm>
            <a:off x="2008050" y="1636050"/>
            <a:ext cx="5127900" cy="133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338" name="Google Shape;338;p14"/>
          <p:cNvGrpSpPr/>
          <p:nvPr/>
        </p:nvGrpSpPr>
        <p:grpSpPr>
          <a:xfrm>
            <a:off x="4237950" y="158438"/>
            <a:ext cx="704575" cy="762100"/>
            <a:chOff x="6484125" y="1121200"/>
            <a:chExt cx="704575" cy="762100"/>
          </a:xfrm>
        </p:grpSpPr>
        <p:sp>
          <p:nvSpPr>
            <p:cNvPr id="339" name="Google Shape;339;p14"/>
            <p:cNvSpPr/>
            <p:nvPr/>
          </p:nvSpPr>
          <p:spPr>
            <a:xfrm>
              <a:off x="6484125" y="1121200"/>
              <a:ext cx="704575" cy="762100"/>
            </a:xfrm>
            <a:custGeom>
              <a:avLst/>
              <a:gdLst/>
              <a:ahLst/>
              <a:cxnLst/>
              <a:rect l="l" t="t" r="r" b="b"/>
              <a:pathLst>
                <a:path w="28183" h="30484" extrusionOk="0">
                  <a:moveTo>
                    <a:pt x="14969" y="0"/>
                  </a:moveTo>
                  <a:cubicBezTo>
                    <a:pt x="14335" y="0"/>
                    <a:pt x="13783" y="378"/>
                    <a:pt x="13586" y="937"/>
                  </a:cubicBezTo>
                  <a:cubicBezTo>
                    <a:pt x="13562" y="1032"/>
                    <a:pt x="12967" y="2544"/>
                    <a:pt x="11216" y="4211"/>
                  </a:cubicBezTo>
                  <a:cubicBezTo>
                    <a:pt x="8823" y="6497"/>
                    <a:pt x="5490" y="7950"/>
                    <a:pt x="1299" y="8521"/>
                  </a:cubicBezTo>
                  <a:cubicBezTo>
                    <a:pt x="537" y="8617"/>
                    <a:pt x="1" y="9236"/>
                    <a:pt x="60" y="9926"/>
                  </a:cubicBezTo>
                  <a:cubicBezTo>
                    <a:pt x="72" y="10129"/>
                    <a:pt x="465" y="14725"/>
                    <a:pt x="2025" y="19499"/>
                  </a:cubicBezTo>
                  <a:cubicBezTo>
                    <a:pt x="2965" y="22368"/>
                    <a:pt x="4120" y="24726"/>
                    <a:pt x="5490" y="26476"/>
                  </a:cubicBezTo>
                  <a:cubicBezTo>
                    <a:pt x="7347" y="28845"/>
                    <a:pt x="9585" y="30191"/>
                    <a:pt x="12133" y="30441"/>
                  </a:cubicBezTo>
                  <a:cubicBezTo>
                    <a:pt x="12420" y="30469"/>
                    <a:pt x="12705" y="30483"/>
                    <a:pt x="12989" y="30483"/>
                  </a:cubicBezTo>
                  <a:cubicBezTo>
                    <a:pt x="15224" y="30483"/>
                    <a:pt x="17393" y="29612"/>
                    <a:pt x="19432" y="27869"/>
                  </a:cubicBezTo>
                  <a:cubicBezTo>
                    <a:pt x="21122" y="26405"/>
                    <a:pt x="22730" y="24333"/>
                    <a:pt x="24194" y="21702"/>
                  </a:cubicBezTo>
                  <a:cubicBezTo>
                    <a:pt x="26659" y="17308"/>
                    <a:pt x="27933" y="12891"/>
                    <a:pt x="27992" y="12700"/>
                  </a:cubicBezTo>
                  <a:cubicBezTo>
                    <a:pt x="28183" y="12010"/>
                    <a:pt x="27766" y="11307"/>
                    <a:pt x="27052" y="11057"/>
                  </a:cubicBezTo>
                  <a:cubicBezTo>
                    <a:pt x="23051" y="9676"/>
                    <a:pt x="20063" y="7605"/>
                    <a:pt x="18158" y="4902"/>
                  </a:cubicBezTo>
                  <a:cubicBezTo>
                    <a:pt x="16777" y="2937"/>
                    <a:pt x="16491" y="1318"/>
                    <a:pt x="16479" y="1223"/>
                  </a:cubicBezTo>
                  <a:cubicBezTo>
                    <a:pt x="16384" y="580"/>
                    <a:pt x="15836" y="80"/>
                    <a:pt x="15134" y="8"/>
                  </a:cubicBezTo>
                  <a:cubicBezTo>
                    <a:pt x="15078" y="3"/>
                    <a:pt x="15024" y="0"/>
                    <a:pt x="149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4"/>
            <p:cNvSpPr/>
            <p:nvPr/>
          </p:nvSpPr>
          <p:spPr>
            <a:xfrm>
              <a:off x="6549325" y="1208650"/>
              <a:ext cx="567950" cy="610350"/>
            </a:xfrm>
            <a:custGeom>
              <a:avLst/>
              <a:gdLst/>
              <a:ahLst/>
              <a:cxnLst/>
              <a:rect l="l" t="t" r="r" b="b"/>
              <a:pathLst>
                <a:path w="22718" h="24414" extrusionOk="0">
                  <a:moveTo>
                    <a:pt x="12117" y="0"/>
                  </a:moveTo>
                  <a:cubicBezTo>
                    <a:pt x="11950" y="0"/>
                    <a:pt x="11782" y="77"/>
                    <a:pt x="11680" y="237"/>
                  </a:cubicBezTo>
                  <a:cubicBezTo>
                    <a:pt x="10549" y="2083"/>
                    <a:pt x="7561" y="5583"/>
                    <a:pt x="667" y="6714"/>
                  </a:cubicBezTo>
                  <a:cubicBezTo>
                    <a:pt x="262" y="6774"/>
                    <a:pt x="0" y="7119"/>
                    <a:pt x="36" y="7476"/>
                  </a:cubicBezTo>
                  <a:cubicBezTo>
                    <a:pt x="393" y="10584"/>
                    <a:pt x="2358" y="23657"/>
                    <a:pt x="9763" y="24383"/>
                  </a:cubicBezTo>
                  <a:cubicBezTo>
                    <a:pt x="9973" y="24403"/>
                    <a:pt x="10180" y="24413"/>
                    <a:pt x="10385" y="24413"/>
                  </a:cubicBezTo>
                  <a:cubicBezTo>
                    <a:pt x="17419" y="24413"/>
                    <a:pt x="21661" y="12595"/>
                    <a:pt x="22598" y="9703"/>
                  </a:cubicBezTo>
                  <a:cubicBezTo>
                    <a:pt x="22717" y="9345"/>
                    <a:pt x="22515" y="8976"/>
                    <a:pt x="22146" y="8845"/>
                  </a:cubicBezTo>
                  <a:cubicBezTo>
                    <a:pt x="15609" y="6393"/>
                    <a:pt x="13347" y="2368"/>
                    <a:pt x="12597" y="332"/>
                  </a:cubicBezTo>
                  <a:cubicBezTo>
                    <a:pt x="12525" y="116"/>
                    <a:pt x="12322" y="0"/>
                    <a:pt x="12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4"/>
            <p:cNvSpPr/>
            <p:nvPr/>
          </p:nvSpPr>
          <p:spPr>
            <a:xfrm>
              <a:off x="6706175" y="1452225"/>
              <a:ext cx="222075" cy="220300"/>
            </a:xfrm>
            <a:custGeom>
              <a:avLst/>
              <a:gdLst/>
              <a:ahLst/>
              <a:cxnLst/>
              <a:rect l="l" t="t" r="r" b="b"/>
              <a:pathLst>
                <a:path w="8883" h="8812" extrusionOk="0">
                  <a:moveTo>
                    <a:pt x="4536" y="1"/>
                  </a:moveTo>
                  <a:cubicBezTo>
                    <a:pt x="2424" y="1"/>
                    <a:pt x="596" y="1604"/>
                    <a:pt x="394" y="3758"/>
                  </a:cubicBezTo>
                  <a:lnTo>
                    <a:pt x="37" y="7341"/>
                  </a:lnTo>
                  <a:cubicBezTo>
                    <a:pt x="1" y="7746"/>
                    <a:pt x="287" y="8091"/>
                    <a:pt x="691" y="8139"/>
                  </a:cubicBezTo>
                  <a:lnTo>
                    <a:pt x="7514" y="8806"/>
                  </a:lnTo>
                  <a:cubicBezTo>
                    <a:pt x="7543" y="8809"/>
                    <a:pt x="7573" y="8811"/>
                    <a:pt x="7602" y="8811"/>
                  </a:cubicBezTo>
                  <a:cubicBezTo>
                    <a:pt x="7969" y="8811"/>
                    <a:pt x="8277" y="8537"/>
                    <a:pt x="8299" y="8151"/>
                  </a:cubicBezTo>
                  <a:lnTo>
                    <a:pt x="8669" y="4567"/>
                  </a:lnTo>
                  <a:cubicBezTo>
                    <a:pt x="8883" y="2281"/>
                    <a:pt x="7216" y="245"/>
                    <a:pt x="4930" y="19"/>
                  </a:cubicBezTo>
                  <a:cubicBezTo>
                    <a:pt x="4798" y="7"/>
                    <a:pt x="4667" y="1"/>
                    <a:pt x="4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4"/>
            <p:cNvSpPr/>
            <p:nvPr/>
          </p:nvSpPr>
          <p:spPr>
            <a:xfrm>
              <a:off x="6755600" y="1361600"/>
              <a:ext cx="147950" cy="163450"/>
            </a:xfrm>
            <a:custGeom>
              <a:avLst/>
              <a:gdLst/>
              <a:ahLst/>
              <a:cxnLst/>
              <a:rect l="l" t="t" r="r" b="b"/>
              <a:pathLst>
                <a:path w="5918" h="6538" fill="none" extrusionOk="0">
                  <a:moveTo>
                    <a:pt x="5418" y="6537"/>
                  </a:moveTo>
                  <a:lnTo>
                    <a:pt x="5763" y="3132"/>
                  </a:lnTo>
                  <a:cubicBezTo>
                    <a:pt x="5918" y="1620"/>
                    <a:pt x="4810" y="298"/>
                    <a:pt x="3322" y="156"/>
                  </a:cubicBezTo>
                  <a:lnTo>
                    <a:pt x="3322" y="156"/>
                  </a:lnTo>
                  <a:cubicBezTo>
                    <a:pt x="1822" y="1"/>
                    <a:pt x="488" y="1108"/>
                    <a:pt x="346" y="2596"/>
                  </a:cubicBezTo>
                  <a:lnTo>
                    <a:pt x="0" y="6002"/>
                  </a:lnTo>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4"/>
            <p:cNvSpPr/>
            <p:nvPr/>
          </p:nvSpPr>
          <p:spPr>
            <a:xfrm>
              <a:off x="6789825" y="1530925"/>
              <a:ext cx="53300" cy="82850"/>
            </a:xfrm>
            <a:custGeom>
              <a:avLst/>
              <a:gdLst/>
              <a:ahLst/>
              <a:cxnLst/>
              <a:rect l="l" t="t" r="r" b="b"/>
              <a:pathLst>
                <a:path w="2132" h="3314" extrusionOk="0">
                  <a:moveTo>
                    <a:pt x="1217" y="0"/>
                  </a:moveTo>
                  <a:cubicBezTo>
                    <a:pt x="858" y="0"/>
                    <a:pt x="555" y="274"/>
                    <a:pt x="512" y="622"/>
                  </a:cubicBezTo>
                  <a:cubicBezTo>
                    <a:pt x="512" y="705"/>
                    <a:pt x="512" y="764"/>
                    <a:pt x="524" y="824"/>
                  </a:cubicBezTo>
                  <a:cubicBezTo>
                    <a:pt x="572" y="1086"/>
                    <a:pt x="477" y="1372"/>
                    <a:pt x="286" y="1562"/>
                  </a:cubicBezTo>
                  <a:cubicBezTo>
                    <a:pt x="120" y="1741"/>
                    <a:pt x="24" y="1979"/>
                    <a:pt x="24" y="2253"/>
                  </a:cubicBezTo>
                  <a:cubicBezTo>
                    <a:pt x="0" y="2765"/>
                    <a:pt x="393" y="3229"/>
                    <a:pt x="917" y="3300"/>
                  </a:cubicBezTo>
                  <a:cubicBezTo>
                    <a:pt x="973" y="3309"/>
                    <a:pt x="1029" y="3314"/>
                    <a:pt x="1083" y="3314"/>
                  </a:cubicBezTo>
                  <a:cubicBezTo>
                    <a:pt x="1609" y="3314"/>
                    <a:pt x="2054" y="2912"/>
                    <a:pt x="2108" y="2384"/>
                  </a:cubicBezTo>
                  <a:cubicBezTo>
                    <a:pt x="2132" y="2157"/>
                    <a:pt x="2072" y="1931"/>
                    <a:pt x="1965" y="1753"/>
                  </a:cubicBezTo>
                  <a:cubicBezTo>
                    <a:pt x="1822" y="1503"/>
                    <a:pt x="1763" y="1217"/>
                    <a:pt x="1870" y="955"/>
                  </a:cubicBezTo>
                  <a:cubicBezTo>
                    <a:pt x="1894" y="860"/>
                    <a:pt x="1929" y="764"/>
                    <a:pt x="1905" y="645"/>
                  </a:cubicBezTo>
                  <a:cubicBezTo>
                    <a:pt x="1894" y="324"/>
                    <a:pt x="1655" y="74"/>
                    <a:pt x="1358" y="14"/>
                  </a:cubicBezTo>
                  <a:cubicBezTo>
                    <a:pt x="1310" y="5"/>
                    <a:pt x="1263" y="0"/>
                    <a:pt x="1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14"/>
          <p:cNvGrpSpPr/>
          <p:nvPr/>
        </p:nvGrpSpPr>
        <p:grpSpPr>
          <a:xfrm>
            <a:off x="7132050" y="4483788"/>
            <a:ext cx="704575" cy="762100"/>
            <a:chOff x="6484125" y="1121200"/>
            <a:chExt cx="704575" cy="762100"/>
          </a:xfrm>
        </p:grpSpPr>
        <p:sp>
          <p:nvSpPr>
            <p:cNvPr id="345" name="Google Shape;345;p14"/>
            <p:cNvSpPr/>
            <p:nvPr/>
          </p:nvSpPr>
          <p:spPr>
            <a:xfrm>
              <a:off x="6484125" y="1121200"/>
              <a:ext cx="704575" cy="762100"/>
            </a:xfrm>
            <a:custGeom>
              <a:avLst/>
              <a:gdLst/>
              <a:ahLst/>
              <a:cxnLst/>
              <a:rect l="l" t="t" r="r" b="b"/>
              <a:pathLst>
                <a:path w="28183" h="30484" extrusionOk="0">
                  <a:moveTo>
                    <a:pt x="14969" y="0"/>
                  </a:moveTo>
                  <a:cubicBezTo>
                    <a:pt x="14335" y="0"/>
                    <a:pt x="13783" y="378"/>
                    <a:pt x="13586" y="937"/>
                  </a:cubicBezTo>
                  <a:cubicBezTo>
                    <a:pt x="13562" y="1032"/>
                    <a:pt x="12967" y="2544"/>
                    <a:pt x="11216" y="4211"/>
                  </a:cubicBezTo>
                  <a:cubicBezTo>
                    <a:pt x="8823" y="6497"/>
                    <a:pt x="5490" y="7950"/>
                    <a:pt x="1299" y="8521"/>
                  </a:cubicBezTo>
                  <a:cubicBezTo>
                    <a:pt x="537" y="8617"/>
                    <a:pt x="1" y="9236"/>
                    <a:pt x="60" y="9926"/>
                  </a:cubicBezTo>
                  <a:cubicBezTo>
                    <a:pt x="72" y="10129"/>
                    <a:pt x="465" y="14725"/>
                    <a:pt x="2025" y="19499"/>
                  </a:cubicBezTo>
                  <a:cubicBezTo>
                    <a:pt x="2965" y="22368"/>
                    <a:pt x="4120" y="24726"/>
                    <a:pt x="5490" y="26476"/>
                  </a:cubicBezTo>
                  <a:cubicBezTo>
                    <a:pt x="7347" y="28845"/>
                    <a:pt x="9585" y="30191"/>
                    <a:pt x="12133" y="30441"/>
                  </a:cubicBezTo>
                  <a:cubicBezTo>
                    <a:pt x="12420" y="30469"/>
                    <a:pt x="12705" y="30483"/>
                    <a:pt x="12989" y="30483"/>
                  </a:cubicBezTo>
                  <a:cubicBezTo>
                    <a:pt x="15224" y="30483"/>
                    <a:pt x="17393" y="29612"/>
                    <a:pt x="19432" y="27869"/>
                  </a:cubicBezTo>
                  <a:cubicBezTo>
                    <a:pt x="21122" y="26405"/>
                    <a:pt x="22730" y="24333"/>
                    <a:pt x="24194" y="21702"/>
                  </a:cubicBezTo>
                  <a:cubicBezTo>
                    <a:pt x="26659" y="17308"/>
                    <a:pt x="27933" y="12891"/>
                    <a:pt x="27992" y="12700"/>
                  </a:cubicBezTo>
                  <a:cubicBezTo>
                    <a:pt x="28183" y="12010"/>
                    <a:pt x="27766" y="11307"/>
                    <a:pt x="27052" y="11057"/>
                  </a:cubicBezTo>
                  <a:cubicBezTo>
                    <a:pt x="23051" y="9676"/>
                    <a:pt x="20063" y="7605"/>
                    <a:pt x="18158" y="4902"/>
                  </a:cubicBezTo>
                  <a:cubicBezTo>
                    <a:pt x="16777" y="2937"/>
                    <a:pt x="16491" y="1318"/>
                    <a:pt x="16479" y="1223"/>
                  </a:cubicBezTo>
                  <a:cubicBezTo>
                    <a:pt x="16384" y="580"/>
                    <a:pt x="15836" y="80"/>
                    <a:pt x="15134" y="8"/>
                  </a:cubicBezTo>
                  <a:cubicBezTo>
                    <a:pt x="15078" y="3"/>
                    <a:pt x="15024" y="0"/>
                    <a:pt x="149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4"/>
            <p:cNvSpPr/>
            <p:nvPr/>
          </p:nvSpPr>
          <p:spPr>
            <a:xfrm>
              <a:off x="6549325" y="1208650"/>
              <a:ext cx="567950" cy="610350"/>
            </a:xfrm>
            <a:custGeom>
              <a:avLst/>
              <a:gdLst/>
              <a:ahLst/>
              <a:cxnLst/>
              <a:rect l="l" t="t" r="r" b="b"/>
              <a:pathLst>
                <a:path w="22718" h="24414" extrusionOk="0">
                  <a:moveTo>
                    <a:pt x="12117" y="0"/>
                  </a:moveTo>
                  <a:cubicBezTo>
                    <a:pt x="11950" y="0"/>
                    <a:pt x="11782" y="77"/>
                    <a:pt x="11680" y="237"/>
                  </a:cubicBezTo>
                  <a:cubicBezTo>
                    <a:pt x="10549" y="2083"/>
                    <a:pt x="7561" y="5583"/>
                    <a:pt x="667" y="6714"/>
                  </a:cubicBezTo>
                  <a:cubicBezTo>
                    <a:pt x="262" y="6774"/>
                    <a:pt x="0" y="7119"/>
                    <a:pt x="36" y="7476"/>
                  </a:cubicBezTo>
                  <a:cubicBezTo>
                    <a:pt x="393" y="10584"/>
                    <a:pt x="2358" y="23657"/>
                    <a:pt x="9763" y="24383"/>
                  </a:cubicBezTo>
                  <a:cubicBezTo>
                    <a:pt x="9973" y="24403"/>
                    <a:pt x="10180" y="24413"/>
                    <a:pt x="10385" y="24413"/>
                  </a:cubicBezTo>
                  <a:cubicBezTo>
                    <a:pt x="17419" y="24413"/>
                    <a:pt x="21661" y="12595"/>
                    <a:pt x="22598" y="9703"/>
                  </a:cubicBezTo>
                  <a:cubicBezTo>
                    <a:pt x="22717" y="9345"/>
                    <a:pt x="22515" y="8976"/>
                    <a:pt x="22146" y="8845"/>
                  </a:cubicBezTo>
                  <a:cubicBezTo>
                    <a:pt x="15609" y="6393"/>
                    <a:pt x="13347" y="2368"/>
                    <a:pt x="12597" y="332"/>
                  </a:cubicBezTo>
                  <a:cubicBezTo>
                    <a:pt x="12525" y="116"/>
                    <a:pt x="12322" y="0"/>
                    <a:pt x="12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4"/>
            <p:cNvSpPr/>
            <p:nvPr/>
          </p:nvSpPr>
          <p:spPr>
            <a:xfrm>
              <a:off x="6706175" y="1452225"/>
              <a:ext cx="222075" cy="220300"/>
            </a:xfrm>
            <a:custGeom>
              <a:avLst/>
              <a:gdLst/>
              <a:ahLst/>
              <a:cxnLst/>
              <a:rect l="l" t="t" r="r" b="b"/>
              <a:pathLst>
                <a:path w="8883" h="8812" extrusionOk="0">
                  <a:moveTo>
                    <a:pt x="4536" y="1"/>
                  </a:moveTo>
                  <a:cubicBezTo>
                    <a:pt x="2424" y="1"/>
                    <a:pt x="596" y="1604"/>
                    <a:pt x="394" y="3758"/>
                  </a:cubicBezTo>
                  <a:lnTo>
                    <a:pt x="37" y="7341"/>
                  </a:lnTo>
                  <a:cubicBezTo>
                    <a:pt x="1" y="7746"/>
                    <a:pt x="287" y="8091"/>
                    <a:pt x="691" y="8139"/>
                  </a:cubicBezTo>
                  <a:lnTo>
                    <a:pt x="7514" y="8806"/>
                  </a:lnTo>
                  <a:cubicBezTo>
                    <a:pt x="7543" y="8809"/>
                    <a:pt x="7573" y="8811"/>
                    <a:pt x="7602" y="8811"/>
                  </a:cubicBezTo>
                  <a:cubicBezTo>
                    <a:pt x="7969" y="8811"/>
                    <a:pt x="8277" y="8537"/>
                    <a:pt x="8299" y="8151"/>
                  </a:cubicBezTo>
                  <a:lnTo>
                    <a:pt x="8669" y="4567"/>
                  </a:lnTo>
                  <a:cubicBezTo>
                    <a:pt x="8883" y="2281"/>
                    <a:pt x="7216" y="245"/>
                    <a:pt x="4930" y="19"/>
                  </a:cubicBezTo>
                  <a:cubicBezTo>
                    <a:pt x="4798" y="7"/>
                    <a:pt x="4667" y="1"/>
                    <a:pt x="4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a:off x="6755600" y="1361600"/>
              <a:ext cx="147950" cy="163450"/>
            </a:xfrm>
            <a:custGeom>
              <a:avLst/>
              <a:gdLst/>
              <a:ahLst/>
              <a:cxnLst/>
              <a:rect l="l" t="t" r="r" b="b"/>
              <a:pathLst>
                <a:path w="5918" h="6538" fill="none" extrusionOk="0">
                  <a:moveTo>
                    <a:pt x="5418" y="6537"/>
                  </a:moveTo>
                  <a:lnTo>
                    <a:pt x="5763" y="3132"/>
                  </a:lnTo>
                  <a:cubicBezTo>
                    <a:pt x="5918" y="1620"/>
                    <a:pt x="4810" y="298"/>
                    <a:pt x="3322" y="156"/>
                  </a:cubicBezTo>
                  <a:lnTo>
                    <a:pt x="3322" y="156"/>
                  </a:lnTo>
                  <a:cubicBezTo>
                    <a:pt x="1822" y="1"/>
                    <a:pt x="488" y="1108"/>
                    <a:pt x="346" y="2596"/>
                  </a:cubicBezTo>
                  <a:lnTo>
                    <a:pt x="0" y="6002"/>
                  </a:lnTo>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4"/>
            <p:cNvSpPr/>
            <p:nvPr/>
          </p:nvSpPr>
          <p:spPr>
            <a:xfrm>
              <a:off x="6789825" y="1530925"/>
              <a:ext cx="53300" cy="82850"/>
            </a:xfrm>
            <a:custGeom>
              <a:avLst/>
              <a:gdLst/>
              <a:ahLst/>
              <a:cxnLst/>
              <a:rect l="l" t="t" r="r" b="b"/>
              <a:pathLst>
                <a:path w="2132" h="3314" extrusionOk="0">
                  <a:moveTo>
                    <a:pt x="1217" y="0"/>
                  </a:moveTo>
                  <a:cubicBezTo>
                    <a:pt x="858" y="0"/>
                    <a:pt x="555" y="274"/>
                    <a:pt x="512" y="622"/>
                  </a:cubicBezTo>
                  <a:cubicBezTo>
                    <a:pt x="512" y="705"/>
                    <a:pt x="512" y="764"/>
                    <a:pt x="524" y="824"/>
                  </a:cubicBezTo>
                  <a:cubicBezTo>
                    <a:pt x="572" y="1086"/>
                    <a:pt x="477" y="1372"/>
                    <a:pt x="286" y="1562"/>
                  </a:cubicBezTo>
                  <a:cubicBezTo>
                    <a:pt x="120" y="1741"/>
                    <a:pt x="24" y="1979"/>
                    <a:pt x="24" y="2253"/>
                  </a:cubicBezTo>
                  <a:cubicBezTo>
                    <a:pt x="0" y="2765"/>
                    <a:pt x="393" y="3229"/>
                    <a:pt x="917" y="3300"/>
                  </a:cubicBezTo>
                  <a:cubicBezTo>
                    <a:pt x="973" y="3309"/>
                    <a:pt x="1029" y="3314"/>
                    <a:pt x="1083" y="3314"/>
                  </a:cubicBezTo>
                  <a:cubicBezTo>
                    <a:pt x="1609" y="3314"/>
                    <a:pt x="2054" y="2912"/>
                    <a:pt x="2108" y="2384"/>
                  </a:cubicBezTo>
                  <a:cubicBezTo>
                    <a:pt x="2132" y="2157"/>
                    <a:pt x="2072" y="1931"/>
                    <a:pt x="1965" y="1753"/>
                  </a:cubicBezTo>
                  <a:cubicBezTo>
                    <a:pt x="1822" y="1503"/>
                    <a:pt x="1763" y="1217"/>
                    <a:pt x="1870" y="955"/>
                  </a:cubicBezTo>
                  <a:cubicBezTo>
                    <a:pt x="1894" y="860"/>
                    <a:pt x="1929" y="764"/>
                    <a:pt x="1905" y="645"/>
                  </a:cubicBezTo>
                  <a:cubicBezTo>
                    <a:pt x="1894" y="324"/>
                    <a:pt x="1655" y="74"/>
                    <a:pt x="1358" y="14"/>
                  </a:cubicBezTo>
                  <a:cubicBezTo>
                    <a:pt x="1310" y="5"/>
                    <a:pt x="1263" y="0"/>
                    <a:pt x="1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14"/>
          <p:cNvSpPr/>
          <p:nvPr/>
        </p:nvSpPr>
        <p:spPr>
          <a:xfrm>
            <a:off x="2281575" y="415297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4"/>
          <p:cNvSpPr/>
          <p:nvPr/>
        </p:nvSpPr>
        <p:spPr>
          <a:xfrm>
            <a:off x="2693438" y="470782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14"/>
          <p:cNvGrpSpPr/>
          <p:nvPr/>
        </p:nvGrpSpPr>
        <p:grpSpPr>
          <a:xfrm flipH="1">
            <a:off x="2457538" y="4542050"/>
            <a:ext cx="1099850" cy="1546350"/>
            <a:chOff x="3790650" y="352550"/>
            <a:chExt cx="1099850" cy="1546350"/>
          </a:xfrm>
        </p:grpSpPr>
        <p:sp>
          <p:nvSpPr>
            <p:cNvPr id="353" name="Google Shape;353;p14"/>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14"/>
          <p:cNvSpPr>
            <a:spLocks noGrp="1"/>
          </p:cNvSpPr>
          <p:nvPr>
            <p:ph type="pic" idx="2"/>
          </p:nvPr>
        </p:nvSpPr>
        <p:spPr>
          <a:xfrm rot="5400000">
            <a:off x="-2968475" y="396000"/>
            <a:ext cx="5143500" cy="4351500"/>
          </a:xfrm>
          <a:prstGeom prst="round2SameRect">
            <a:avLst>
              <a:gd name="adj1" fmla="val 50000"/>
              <a:gd name="adj2" fmla="val 0"/>
            </a:avLst>
          </a:prstGeom>
          <a:noFill/>
          <a:ln>
            <a:noFill/>
          </a:ln>
        </p:spPr>
      </p:sp>
      <p:sp>
        <p:nvSpPr>
          <p:cNvPr id="356" name="Google Shape;356;p14"/>
          <p:cNvSpPr>
            <a:spLocks noGrp="1"/>
          </p:cNvSpPr>
          <p:nvPr>
            <p:ph type="pic" idx="3"/>
          </p:nvPr>
        </p:nvSpPr>
        <p:spPr>
          <a:xfrm rot="-5400000">
            <a:off x="6968975" y="396000"/>
            <a:ext cx="5143500" cy="4351500"/>
          </a:xfrm>
          <a:prstGeom prst="round2SameRect">
            <a:avLst>
              <a:gd name="adj1" fmla="val 50000"/>
              <a:gd name="adj2" fmla="val 0"/>
            </a:avLst>
          </a:prstGeom>
          <a:noFill/>
          <a:ln>
            <a:noFill/>
          </a:ln>
        </p:spPr>
      </p:sp>
    </p:spTree>
    <p:extLst>
      <p:ext uri="{BB962C8B-B14F-4D97-AF65-F5344CB8AC3E}">
        <p14:creationId xmlns:p14="http://schemas.microsoft.com/office/powerpoint/2010/main" val="25120670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357"/>
        <p:cNvGrpSpPr/>
        <p:nvPr/>
      </p:nvGrpSpPr>
      <p:grpSpPr>
        <a:xfrm>
          <a:off x="0" y="0"/>
          <a:ext cx="0" cy="0"/>
          <a:chOff x="0" y="0"/>
          <a:chExt cx="0" cy="0"/>
        </a:xfrm>
      </p:grpSpPr>
      <p:sp>
        <p:nvSpPr>
          <p:cNvPr id="358" name="Google Shape;358;p15"/>
          <p:cNvSpPr txBox="1">
            <a:spLocks noGrp="1"/>
          </p:cNvSpPr>
          <p:nvPr>
            <p:ph type="title"/>
          </p:nvPr>
        </p:nvSpPr>
        <p:spPr>
          <a:xfrm>
            <a:off x="4892875" y="1745250"/>
            <a:ext cx="3233100" cy="1170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9" name="Google Shape;359;p15"/>
          <p:cNvSpPr txBox="1">
            <a:spLocks noGrp="1"/>
          </p:cNvSpPr>
          <p:nvPr>
            <p:ph type="subTitle" idx="1"/>
          </p:nvPr>
        </p:nvSpPr>
        <p:spPr>
          <a:xfrm>
            <a:off x="4892875" y="2915175"/>
            <a:ext cx="3233100" cy="8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0" name="Google Shape;360;p15"/>
          <p:cNvSpPr/>
          <p:nvPr/>
        </p:nvSpPr>
        <p:spPr>
          <a:xfrm>
            <a:off x="7525113" y="44222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5"/>
          <p:cNvSpPr/>
          <p:nvPr/>
        </p:nvSpPr>
        <p:spPr>
          <a:xfrm>
            <a:off x="8092588" y="105165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15"/>
          <p:cNvGrpSpPr/>
          <p:nvPr/>
        </p:nvGrpSpPr>
        <p:grpSpPr>
          <a:xfrm flipH="1">
            <a:off x="8236575" y="-102875"/>
            <a:ext cx="1099850" cy="1546350"/>
            <a:chOff x="3790650" y="352550"/>
            <a:chExt cx="1099850" cy="1546350"/>
          </a:xfrm>
        </p:grpSpPr>
        <p:sp>
          <p:nvSpPr>
            <p:cNvPr id="363" name="Google Shape;363;p15"/>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15"/>
          <p:cNvSpPr/>
          <p:nvPr/>
        </p:nvSpPr>
        <p:spPr>
          <a:xfrm>
            <a:off x="6805363" y="47059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15"/>
          <p:cNvGrpSpPr/>
          <p:nvPr/>
        </p:nvGrpSpPr>
        <p:grpSpPr>
          <a:xfrm flipH="1">
            <a:off x="5825625" y="4131550"/>
            <a:ext cx="1099850" cy="1546350"/>
            <a:chOff x="3790650" y="352550"/>
            <a:chExt cx="1099850" cy="1546350"/>
          </a:xfrm>
        </p:grpSpPr>
        <p:sp>
          <p:nvSpPr>
            <p:cNvPr id="367" name="Google Shape;367;p15"/>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5"/>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15"/>
          <p:cNvGrpSpPr/>
          <p:nvPr/>
        </p:nvGrpSpPr>
        <p:grpSpPr>
          <a:xfrm>
            <a:off x="8286750" y="4131538"/>
            <a:ext cx="559600" cy="559600"/>
            <a:chOff x="6905625" y="3039500"/>
            <a:chExt cx="559600" cy="559600"/>
          </a:xfrm>
        </p:grpSpPr>
        <p:sp>
          <p:nvSpPr>
            <p:cNvPr id="370" name="Google Shape;370;p15"/>
            <p:cNvSpPr/>
            <p:nvPr/>
          </p:nvSpPr>
          <p:spPr>
            <a:xfrm>
              <a:off x="6905625" y="3039500"/>
              <a:ext cx="559600" cy="559600"/>
            </a:xfrm>
            <a:custGeom>
              <a:avLst/>
              <a:gdLst/>
              <a:ahLst/>
              <a:cxnLst/>
              <a:rect l="l" t="t" r="r" b="b"/>
              <a:pathLst>
                <a:path w="22384" h="22384" extrusionOk="0">
                  <a:moveTo>
                    <a:pt x="11192" y="0"/>
                  </a:moveTo>
                  <a:cubicBezTo>
                    <a:pt x="5013" y="0"/>
                    <a:pt x="0" y="5013"/>
                    <a:pt x="0" y="11192"/>
                  </a:cubicBezTo>
                  <a:cubicBezTo>
                    <a:pt x="0" y="17383"/>
                    <a:pt x="5013" y="22384"/>
                    <a:pt x="11192" y="22384"/>
                  </a:cubicBezTo>
                  <a:cubicBezTo>
                    <a:pt x="17371" y="22384"/>
                    <a:pt x="22384" y="17383"/>
                    <a:pt x="22384" y="11192"/>
                  </a:cubicBezTo>
                  <a:cubicBezTo>
                    <a:pt x="22384" y="5013"/>
                    <a:pt x="17371" y="0"/>
                    <a:pt x="11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5"/>
            <p:cNvSpPr/>
            <p:nvPr/>
          </p:nvSpPr>
          <p:spPr>
            <a:xfrm>
              <a:off x="6924675" y="3058550"/>
              <a:ext cx="521500" cy="521800"/>
            </a:xfrm>
            <a:custGeom>
              <a:avLst/>
              <a:gdLst/>
              <a:ahLst/>
              <a:cxnLst/>
              <a:rect l="l" t="t" r="r" b="b"/>
              <a:pathLst>
                <a:path w="20860" h="20872" extrusionOk="0">
                  <a:moveTo>
                    <a:pt x="10430" y="0"/>
                  </a:moveTo>
                  <a:cubicBezTo>
                    <a:pt x="4667" y="0"/>
                    <a:pt x="0" y="4679"/>
                    <a:pt x="0" y="10430"/>
                  </a:cubicBezTo>
                  <a:cubicBezTo>
                    <a:pt x="0" y="16193"/>
                    <a:pt x="4667" y="20872"/>
                    <a:pt x="10430" y="20872"/>
                  </a:cubicBezTo>
                  <a:cubicBezTo>
                    <a:pt x="16193" y="20872"/>
                    <a:pt x="20860" y="16193"/>
                    <a:pt x="20860" y="10430"/>
                  </a:cubicBezTo>
                  <a:cubicBezTo>
                    <a:pt x="20860" y="4679"/>
                    <a:pt x="16193" y="0"/>
                    <a:pt x="10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5"/>
            <p:cNvSpPr/>
            <p:nvPr/>
          </p:nvSpPr>
          <p:spPr>
            <a:xfrm>
              <a:off x="6940725" y="3103975"/>
              <a:ext cx="489375" cy="431825"/>
            </a:xfrm>
            <a:custGeom>
              <a:avLst/>
              <a:gdLst/>
              <a:ahLst/>
              <a:cxnLst/>
              <a:rect l="l" t="t" r="r" b="b"/>
              <a:pathLst>
                <a:path w="19575" h="17273" extrusionOk="0">
                  <a:moveTo>
                    <a:pt x="9798" y="1"/>
                  </a:moveTo>
                  <a:cubicBezTo>
                    <a:pt x="6375" y="1"/>
                    <a:pt x="3138" y="2046"/>
                    <a:pt x="1787" y="5410"/>
                  </a:cubicBezTo>
                  <a:cubicBezTo>
                    <a:pt x="1" y="9839"/>
                    <a:pt x="2156" y="14864"/>
                    <a:pt x="6573" y="16650"/>
                  </a:cubicBezTo>
                  <a:cubicBezTo>
                    <a:pt x="7629" y="17072"/>
                    <a:pt x="8718" y="17273"/>
                    <a:pt x="9788" y="17273"/>
                  </a:cubicBezTo>
                  <a:cubicBezTo>
                    <a:pt x="13212" y="17273"/>
                    <a:pt x="16449" y="15225"/>
                    <a:pt x="17801" y="11852"/>
                  </a:cubicBezTo>
                  <a:cubicBezTo>
                    <a:pt x="19575" y="7434"/>
                    <a:pt x="17432" y="2398"/>
                    <a:pt x="13014" y="624"/>
                  </a:cubicBezTo>
                  <a:cubicBezTo>
                    <a:pt x="11959" y="201"/>
                    <a:pt x="10869" y="1"/>
                    <a:pt x="9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5"/>
            <p:cNvSpPr/>
            <p:nvPr/>
          </p:nvSpPr>
          <p:spPr>
            <a:xfrm>
              <a:off x="7026175" y="3465425"/>
              <a:ext cx="100025" cy="61650"/>
            </a:xfrm>
            <a:custGeom>
              <a:avLst/>
              <a:gdLst/>
              <a:ahLst/>
              <a:cxnLst/>
              <a:rect l="l" t="t" r="r" b="b"/>
              <a:pathLst>
                <a:path w="4001" h="2466" fill="none" extrusionOk="0">
                  <a:moveTo>
                    <a:pt x="4001" y="2466"/>
                  </a:moveTo>
                  <a:cubicBezTo>
                    <a:pt x="2417" y="2001"/>
                    <a:pt x="1048" y="1132"/>
                    <a:pt x="0" y="1"/>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5"/>
            <p:cNvSpPr/>
            <p:nvPr/>
          </p:nvSpPr>
          <p:spPr>
            <a:xfrm>
              <a:off x="7204450" y="3252025"/>
              <a:ext cx="200950" cy="282500"/>
            </a:xfrm>
            <a:custGeom>
              <a:avLst/>
              <a:gdLst/>
              <a:ahLst/>
              <a:cxnLst/>
              <a:rect l="l" t="t" r="r" b="b"/>
              <a:pathLst>
                <a:path w="8038" h="11300" fill="none" extrusionOk="0">
                  <a:moveTo>
                    <a:pt x="7442" y="0"/>
                  </a:moveTo>
                  <a:cubicBezTo>
                    <a:pt x="7966" y="1596"/>
                    <a:pt x="8038" y="3334"/>
                    <a:pt x="7549" y="5060"/>
                  </a:cubicBezTo>
                  <a:cubicBezTo>
                    <a:pt x="6537" y="8608"/>
                    <a:pt x="3454" y="11002"/>
                    <a:pt x="1" y="1129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5"/>
            <p:cNvSpPr/>
            <p:nvPr/>
          </p:nvSpPr>
          <p:spPr>
            <a:xfrm>
              <a:off x="7101175" y="3180575"/>
              <a:ext cx="189625" cy="216425"/>
            </a:xfrm>
            <a:custGeom>
              <a:avLst/>
              <a:gdLst/>
              <a:ahLst/>
              <a:cxnLst/>
              <a:rect l="l" t="t" r="r" b="b"/>
              <a:pathLst>
                <a:path w="7585" h="8657" extrusionOk="0">
                  <a:moveTo>
                    <a:pt x="2191" y="1"/>
                  </a:moveTo>
                  <a:lnTo>
                    <a:pt x="2322" y="3525"/>
                  </a:lnTo>
                  <a:lnTo>
                    <a:pt x="2322" y="3525"/>
                  </a:lnTo>
                  <a:lnTo>
                    <a:pt x="1060" y="2906"/>
                  </a:lnTo>
                  <a:lnTo>
                    <a:pt x="774" y="3489"/>
                  </a:lnTo>
                  <a:lnTo>
                    <a:pt x="2346" y="4275"/>
                  </a:lnTo>
                  <a:lnTo>
                    <a:pt x="2382" y="5204"/>
                  </a:lnTo>
                  <a:lnTo>
                    <a:pt x="2263" y="5442"/>
                  </a:lnTo>
                  <a:lnTo>
                    <a:pt x="286" y="4466"/>
                  </a:lnTo>
                  <a:lnTo>
                    <a:pt x="0" y="5049"/>
                  </a:lnTo>
                  <a:lnTo>
                    <a:pt x="1977" y="6025"/>
                  </a:lnTo>
                  <a:lnTo>
                    <a:pt x="905" y="8192"/>
                  </a:lnTo>
                  <a:lnTo>
                    <a:pt x="1858" y="8657"/>
                  </a:lnTo>
                  <a:lnTo>
                    <a:pt x="2929" y="6502"/>
                  </a:lnTo>
                  <a:lnTo>
                    <a:pt x="4882" y="7478"/>
                  </a:lnTo>
                  <a:lnTo>
                    <a:pt x="5180" y="6894"/>
                  </a:lnTo>
                  <a:lnTo>
                    <a:pt x="3203" y="5918"/>
                  </a:lnTo>
                  <a:lnTo>
                    <a:pt x="3322" y="5668"/>
                  </a:lnTo>
                  <a:lnTo>
                    <a:pt x="4084" y="5132"/>
                  </a:lnTo>
                  <a:lnTo>
                    <a:pt x="5656" y="5918"/>
                  </a:lnTo>
                  <a:lnTo>
                    <a:pt x="5954" y="5335"/>
                  </a:lnTo>
                  <a:lnTo>
                    <a:pt x="4691" y="4704"/>
                  </a:lnTo>
                  <a:lnTo>
                    <a:pt x="7585" y="2680"/>
                  </a:lnTo>
                  <a:lnTo>
                    <a:pt x="6680" y="2227"/>
                  </a:lnTo>
                  <a:lnTo>
                    <a:pt x="3239" y="4656"/>
                  </a:lnTo>
                  <a:lnTo>
                    <a:pt x="3096" y="453"/>
                  </a:lnTo>
                  <a:lnTo>
                    <a:pt x="2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 name="Google Shape;376;p15"/>
          <p:cNvSpPr>
            <a:spLocks noGrp="1"/>
          </p:cNvSpPr>
          <p:nvPr>
            <p:ph type="pic" idx="2"/>
          </p:nvPr>
        </p:nvSpPr>
        <p:spPr>
          <a:xfrm rot="5400000">
            <a:off x="-395875" y="396000"/>
            <a:ext cx="5143500" cy="4351500"/>
          </a:xfrm>
          <a:prstGeom prst="round2SameRect">
            <a:avLst>
              <a:gd name="adj1" fmla="val 50000"/>
              <a:gd name="adj2" fmla="val 0"/>
            </a:avLst>
          </a:prstGeom>
          <a:noFill/>
          <a:ln>
            <a:noFill/>
          </a:ln>
        </p:spPr>
      </p:sp>
    </p:spTree>
    <p:extLst>
      <p:ext uri="{BB962C8B-B14F-4D97-AF65-F5344CB8AC3E}">
        <p14:creationId xmlns:p14="http://schemas.microsoft.com/office/powerpoint/2010/main" val="37965990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77"/>
        <p:cNvGrpSpPr/>
        <p:nvPr/>
      </p:nvGrpSpPr>
      <p:grpSpPr>
        <a:xfrm>
          <a:off x="0" y="0"/>
          <a:ext cx="0" cy="0"/>
          <a:chOff x="0" y="0"/>
          <a:chExt cx="0" cy="0"/>
        </a:xfrm>
      </p:grpSpPr>
      <p:sp>
        <p:nvSpPr>
          <p:cNvPr id="378" name="Google Shape;378;p16"/>
          <p:cNvSpPr txBox="1">
            <a:spLocks noGrp="1"/>
          </p:cNvSpPr>
          <p:nvPr>
            <p:ph type="title"/>
          </p:nvPr>
        </p:nvSpPr>
        <p:spPr>
          <a:xfrm>
            <a:off x="713225" y="1745250"/>
            <a:ext cx="2630400" cy="1182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9" name="Google Shape;379;p16"/>
          <p:cNvSpPr txBox="1">
            <a:spLocks noGrp="1"/>
          </p:cNvSpPr>
          <p:nvPr>
            <p:ph type="subTitle" idx="1"/>
          </p:nvPr>
        </p:nvSpPr>
        <p:spPr>
          <a:xfrm>
            <a:off x="713350" y="2927375"/>
            <a:ext cx="29919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80" name="Google Shape;380;p16"/>
          <p:cNvGrpSpPr/>
          <p:nvPr/>
        </p:nvGrpSpPr>
        <p:grpSpPr>
          <a:xfrm>
            <a:off x="952225" y="4264613"/>
            <a:ext cx="559600" cy="559600"/>
            <a:chOff x="6905625" y="3039500"/>
            <a:chExt cx="559600" cy="559600"/>
          </a:xfrm>
        </p:grpSpPr>
        <p:sp>
          <p:nvSpPr>
            <p:cNvPr id="381" name="Google Shape;381;p16"/>
            <p:cNvSpPr/>
            <p:nvPr/>
          </p:nvSpPr>
          <p:spPr>
            <a:xfrm>
              <a:off x="6905625" y="3039500"/>
              <a:ext cx="559600" cy="559600"/>
            </a:xfrm>
            <a:custGeom>
              <a:avLst/>
              <a:gdLst/>
              <a:ahLst/>
              <a:cxnLst/>
              <a:rect l="l" t="t" r="r" b="b"/>
              <a:pathLst>
                <a:path w="22384" h="22384" extrusionOk="0">
                  <a:moveTo>
                    <a:pt x="11192" y="0"/>
                  </a:moveTo>
                  <a:cubicBezTo>
                    <a:pt x="5013" y="0"/>
                    <a:pt x="0" y="5013"/>
                    <a:pt x="0" y="11192"/>
                  </a:cubicBezTo>
                  <a:cubicBezTo>
                    <a:pt x="0" y="17383"/>
                    <a:pt x="5013" y="22384"/>
                    <a:pt x="11192" y="22384"/>
                  </a:cubicBezTo>
                  <a:cubicBezTo>
                    <a:pt x="17371" y="22384"/>
                    <a:pt x="22384" y="17383"/>
                    <a:pt x="22384" y="11192"/>
                  </a:cubicBezTo>
                  <a:cubicBezTo>
                    <a:pt x="22384" y="5013"/>
                    <a:pt x="17371" y="0"/>
                    <a:pt x="11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a:off x="6924675" y="3058550"/>
              <a:ext cx="521500" cy="521800"/>
            </a:xfrm>
            <a:custGeom>
              <a:avLst/>
              <a:gdLst/>
              <a:ahLst/>
              <a:cxnLst/>
              <a:rect l="l" t="t" r="r" b="b"/>
              <a:pathLst>
                <a:path w="20860" h="20872" extrusionOk="0">
                  <a:moveTo>
                    <a:pt x="10430" y="0"/>
                  </a:moveTo>
                  <a:cubicBezTo>
                    <a:pt x="4667" y="0"/>
                    <a:pt x="0" y="4679"/>
                    <a:pt x="0" y="10430"/>
                  </a:cubicBezTo>
                  <a:cubicBezTo>
                    <a:pt x="0" y="16193"/>
                    <a:pt x="4667" y="20872"/>
                    <a:pt x="10430" y="20872"/>
                  </a:cubicBezTo>
                  <a:cubicBezTo>
                    <a:pt x="16193" y="20872"/>
                    <a:pt x="20860" y="16193"/>
                    <a:pt x="20860" y="10430"/>
                  </a:cubicBezTo>
                  <a:cubicBezTo>
                    <a:pt x="20860" y="4679"/>
                    <a:pt x="16193" y="0"/>
                    <a:pt x="10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a:off x="6940725" y="3103975"/>
              <a:ext cx="489375" cy="431825"/>
            </a:xfrm>
            <a:custGeom>
              <a:avLst/>
              <a:gdLst/>
              <a:ahLst/>
              <a:cxnLst/>
              <a:rect l="l" t="t" r="r" b="b"/>
              <a:pathLst>
                <a:path w="19575" h="17273" extrusionOk="0">
                  <a:moveTo>
                    <a:pt x="9798" y="1"/>
                  </a:moveTo>
                  <a:cubicBezTo>
                    <a:pt x="6375" y="1"/>
                    <a:pt x="3138" y="2046"/>
                    <a:pt x="1787" y="5410"/>
                  </a:cubicBezTo>
                  <a:cubicBezTo>
                    <a:pt x="1" y="9839"/>
                    <a:pt x="2156" y="14864"/>
                    <a:pt x="6573" y="16650"/>
                  </a:cubicBezTo>
                  <a:cubicBezTo>
                    <a:pt x="7629" y="17072"/>
                    <a:pt x="8718" y="17273"/>
                    <a:pt x="9788" y="17273"/>
                  </a:cubicBezTo>
                  <a:cubicBezTo>
                    <a:pt x="13212" y="17273"/>
                    <a:pt x="16449" y="15225"/>
                    <a:pt x="17801" y="11852"/>
                  </a:cubicBezTo>
                  <a:cubicBezTo>
                    <a:pt x="19575" y="7434"/>
                    <a:pt x="17432" y="2398"/>
                    <a:pt x="13014" y="624"/>
                  </a:cubicBezTo>
                  <a:cubicBezTo>
                    <a:pt x="11959" y="201"/>
                    <a:pt x="10869" y="1"/>
                    <a:pt x="9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a:off x="7026175" y="3465425"/>
              <a:ext cx="100025" cy="61650"/>
            </a:xfrm>
            <a:custGeom>
              <a:avLst/>
              <a:gdLst/>
              <a:ahLst/>
              <a:cxnLst/>
              <a:rect l="l" t="t" r="r" b="b"/>
              <a:pathLst>
                <a:path w="4001" h="2466" fill="none" extrusionOk="0">
                  <a:moveTo>
                    <a:pt x="4001" y="2466"/>
                  </a:moveTo>
                  <a:cubicBezTo>
                    <a:pt x="2417" y="2001"/>
                    <a:pt x="1048" y="1132"/>
                    <a:pt x="0" y="1"/>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a:off x="7204450" y="3252025"/>
              <a:ext cx="200950" cy="282500"/>
            </a:xfrm>
            <a:custGeom>
              <a:avLst/>
              <a:gdLst/>
              <a:ahLst/>
              <a:cxnLst/>
              <a:rect l="l" t="t" r="r" b="b"/>
              <a:pathLst>
                <a:path w="8038" h="11300" fill="none" extrusionOk="0">
                  <a:moveTo>
                    <a:pt x="7442" y="0"/>
                  </a:moveTo>
                  <a:cubicBezTo>
                    <a:pt x="7966" y="1596"/>
                    <a:pt x="8038" y="3334"/>
                    <a:pt x="7549" y="5060"/>
                  </a:cubicBezTo>
                  <a:cubicBezTo>
                    <a:pt x="6537" y="8608"/>
                    <a:pt x="3454" y="11002"/>
                    <a:pt x="1" y="1129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a:off x="7101175" y="3180575"/>
              <a:ext cx="189625" cy="216425"/>
            </a:xfrm>
            <a:custGeom>
              <a:avLst/>
              <a:gdLst/>
              <a:ahLst/>
              <a:cxnLst/>
              <a:rect l="l" t="t" r="r" b="b"/>
              <a:pathLst>
                <a:path w="7585" h="8657" extrusionOk="0">
                  <a:moveTo>
                    <a:pt x="2191" y="1"/>
                  </a:moveTo>
                  <a:lnTo>
                    <a:pt x="2322" y="3525"/>
                  </a:lnTo>
                  <a:lnTo>
                    <a:pt x="2322" y="3525"/>
                  </a:lnTo>
                  <a:lnTo>
                    <a:pt x="1060" y="2906"/>
                  </a:lnTo>
                  <a:lnTo>
                    <a:pt x="774" y="3489"/>
                  </a:lnTo>
                  <a:lnTo>
                    <a:pt x="2346" y="4275"/>
                  </a:lnTo>
                  <a:lnTo>
                    <a:pt x="2382" y="5204"/>
                  </a:lnTo>
                  <a:lnTo>
                    <a:pt x="2263" y="5442"/>
                  </a:lnTo>
                  <a:lnTo>
                    <a:pt x="286" y="4466"/>
                  </a:lnTo>
                  <a:lnTo>
                    <a:pt x="0" y="5049"/>
                  </a:lnTo>
                  <a:lnTo>
                    <a:pt x="1977" y="6025"/>
                  </a:lnTo>
                  <a:lnTo>
                    <a:pt x="905" y="8192"/>
                  </a:lnTo>
                  <a:lnTo>
                    <a:pt x="1858" y="8657"/>
                  </a:lnTo>
                  <a:lnTo>
                    <a:pt x="2929" y="6502"/>
                  </a:lnTo>
                  <a:lnTo>
                    <a:pt x="4882" y="7478"/>
                  </a:lnTo>
                  <a:lnTo>
                    <a:pt x="5180" y="6894"/>
                  </a:lnTo>
                  <a:lnTo>
                    <a:pt x="3203" y="5918"/>
                  </a:lnTo>
                  <a:lnTo>
                    <a:pt x="3322" y="5668"/>
                  </a:lnTo>
                  <a:lnTo>
                    <a:pt x="4084" y="5132"/>
                  </a:lnTo>
                  <a:lnTo>
                    <a:pt x="5656" y="5918"/>
                  </a:lnTo>
                  <a:lnTo>
                    <a:pt x="5954" y="5335"/>
                  </a:lnTo>
                  <a:lnTo>
                    <a:pt x="4691" y="4704"/>
                  </a:lnTo>
                  <a:lnTo>
                    <a:pt x="7585" y="2680"/>
                  </a:lnTo>
                  <a:lnTo>
                    <a:pt x="6680" y="2227"/>
                  </a:lnTo>
                  <a:lnTo>
                    <a:pt x="3239" y="4656"/>
                  </a:lnTo>
                  <a:lnTo>
                    <a:pt x="3096" y="453"/>
                  </a:lnTo>
                  <a:lnTo>
                    <a:pt x="2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16"/>
          <p:cNvGrpSpPr/>
          <p:nvPr/>
        </p:nvGrpSpPr>
        <p:grpSpPr>
          <a:xfrm>
            <a:off x="2104125" y="177263"/>
            <a:ext cx="588500" cy="559825"/>
            <a:chOff x="4234150" y="1757375"/>
            <a:chExt cx="588500" cy="559825"/>
          </a:xfrm>
        </p:grpSpPr>
        <p:sp>
          <p:nvSpPr>
            <p:cNvPr id="388" name="Google Shape;388;p16"/>
            <p:cNvSpPr/>
            <p:nvPr/>
          </p:nvSpPr>
          <p:spPr>
            <a:xfrm>
              <a:off x="4244575" y="1757375"/>
              <a:ext cx="567650" cy="559825"/>
            </a:xfrm>
            <a:custGeom>
              <a:avLst/>
              <a:gdLst/>
              <a:ahLst/>
              <a:cxnLst/>
              <a:rect l="l" t="t" r="r" b="b"/>
              <a:pathLst>
                <a:path w="22706" h="22393" extrusionOk="0">
                  <a:moveTo>
                    <a:pt x="11357" y="1"/>
                  </a:moveTo>
                  <a:cubicBezTo>
                    <a:pt x="11255" y="1"/>
                    <a:pt x="11152" y="2"/>
                    <a:pt x="11049" y="5"/>
                  </a:cubicBezTo>
                  <a:cubicBezTo>
                    <a:pt x="4870" y="172"/>
                    <a:pt x="0" y="5327"/>
                    <a:pt x="167" y="11506"/>
                  </a:cubicBezTo>
                  <a:cubicBezTo>
                    <a:pt x="331" y="17571"/>
                    <a:pt x="5307" y="22393"/>
                    <a:pt x="11349" y="22393"/>
                  </a:cubicBezTo>
                  <a:cubicBezTo>
                    <a:pt x="11451" y="22393"/>
                    <a:pt x="11554" y="22392"/>
                    <a:pt x="11656" y="22389"/>
                  </a:cubicBezTo>
                  <a:cubicBezTo>
                    <a:pt x="17836" y="22210"/>
                    <a:pt x="22705" y="17067"/>
                    <a:pt x="22539" y="10887"/>
                  </a:cubicBezTo>
                  <a:cubicBezTo>
                    <a:pt x="22375" y="4811"/>
                    <a:pt x="17398" y="1"/>
                    <a:pt x="11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a:off x="4234150" y="1776625"/>
              <a:ext cx="588500" cy="521650"/>
            </a:xfrm>
            <a:custGeom>
              <a:avLst/>
              <a:gdLst/>
              <a:ahLst/>
              <a:cxnLst/>
              <a:rect l="l" t="t" r="r" b="b"/>
              <a:pathLst>
                <a:path w="23540" h="20866" extrusionOk="0">
                  <a:moveTo>
                    <a:pt x="11768" y="0"/>
                  </a:moveTo>
                  <a:cubicBezTo>
                    <a:pt x="7503" y="0"/>
                    <a:pt x="3504" y="2636"/>
                    <a:pt x="1965" y="6879"/>
                  </a:cubicBezTo>
                  <a:cubicBezTo>
                    <a:pt x="0" y="12296"/>
                    <a:pt x="2798" y="18273"/>
                    <a:pt x="8216" y="20238"/>
                  </a:cubicBezTo>
                  <a:cubicBezTo>
                    <a:pt x="9390" y="20664"/>
                    <a:pt x="10591" y="20866"/>
                    <a:pt x="11772" y="20866"/>
                  </a:cubicBezTo>
                  <a:cubicBezTo>
                    <a:pt x="16036" y="20866"/>
                    <a:pt x="20036" y="18230"/>
                    <a:pt x="21575" y="13987"/>
                  </a:cubicBezTo>
                  <a:cubicBezTo>
                    <a:pt x="23539" y="8570"/>
                    <a:pt x="20741" y="2593"/>
                    <a:pt x="15324" y="628"/>
                  </a:cubicBezTo>
                  <a:cubicBezTo>
                    <a:pt x="14149" y="202"/>
                    <a:pt x="12948"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a:off x="4288025" y="1821150"/>
              <a:ext cx="480750" cy="431825"/>
            </a:xfrm>
            <a:custGeom>
              <a:avLst/>
              <a:gdLst/>
              <a:ahLst/>
              <a:cxnLst/>
              <a:rect l="l" t="t" r="r" b="b"/>
              <a:pathLst>
                <a:path w="19230" h="17273" extrusionOk="0">
                  <a:moveTo>
                    <a:pt x="9609" y="0"/>
                  </a:moveTo>
                  <a:cubicBezTo>
                    <a:pt x="8822" y="0"/>
                    <a:pt x="8022" y="108"/>
                    <a:pt x="7228" y="335"/>
                  </a:cubicBezTo>
                  <a:cubicBezTo>
                    <a:pt x="2644" y="1657"/>
                    <a:pt x="0" y="6443"/>
                    <a:pt x="1322" y="11027"/>
                  </a:cubicBezTo>
                  <a:cubicBezTo>
                    <a:pt x="2404" y="14804"/>
                    <a:pt x="5858" y="17272"/>
                    <a:pt x="9610" y="17272"/>
                  </a:cubicBezTo>
                  <a:cubicBezTo>
                    <a:pt x="10401" y="17272"/>
                    <a:pt x="11204" y="17163"/>
                    <a:pt x="12002" y="16933"/>
                  </a:cubicBezTo>
                  <a:cubicBezTo>
                    <a:pt x="16586" y="15611"/>
                    <a:pt x="19229" y="10825"/>
                    <a:pt x="17907" y="6253"/>
                  </a:cubicBezTo>
                  <a:cubicBezTo>
                    <a:pt x="16815" y="2463"/>
                    <a:pt x="13363" y="0"/>
                    <a:pt x="9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a:off x="4454700" y="1925675"/>
              <a:ext cx="155400" cy="236050"/>
            </a:xfrm>
            <a:custGeom>
              <a:avLst/>
              <a:gdLst/>
              <a:ahLst/>
              <a:cxnLst/>
              <a:rect l="l" t="t" r="r" b="b"/>
              <a:pathLst>
                <a:path w="6216" h="9442" extrusionOk="0">
                  <a:moveTo>
                    <a:pt x="1906" y="2060"/>
                  </a:moveTo>
                  <a:lnTo>
                    <a:pt x="2632" y="4096"/>
                  </a:lnTo>
                  <a:cubicBezTo>
                    <a:pt x="2434" y="4133"/>
                    <a:pt x="2255" y="4152"/>
                    <a:pt x="2095" y="4152"/>
                  </a:cubicBezTo>
                  <a:cubicBezTo>
                    <a:pt x="1900" y="4152"/>
                    <a:pt x="1734" y="4124"/>
                    <a:pt x="1596" y="4072"/>
                  </a:cubicBezTo>
                  <a:cubicBezTo>
                    <a:pt x="1358" y="3989"/>
                    <a:pt x="1180" y="3798"/>
                    <a:pt x="1084" y="3512"/>
                  </a:cubicBezTo>
                  <a:cubicBezTo>
                    <a:pt x="977" y="3215"/>
                    <a:pt x="989" y="2941"/>
                    <a:pt x="1132" y="2703"/>
                  </a:cubicBezTo>
                  <a:cubicBezTo>
                    <a:pt x="1275" y="2453"/>
                    <a:pt x="1525" y="2238"/>
                    <a:pt x="1906" y="2060"/>
                  </a:cubicBezTo>
                  <a:close/>
                  <a:moveTo>
                    <a:pt x="4025" y="4827"/>
                  </a:moveTo>
                  <a:cubicBezTo>
                    <a:pt x="4239" y="4827"/>
                    <a:pt x="4419" y="4857"/>
                    <a:pt x="4573" y="4917"/>
                  </a:cubicBezTo>
                  <a:cubicBezTo>
                    <a:pt x="4835" y="5013"/>
                    <a:pt x="5025" y="5215"/>
                    <a:pt x="5133" y="5501"/>
                  </a:cubicBezTo>
                  <a:cubicBezTo>
                    <a:pt x="5228" y="5798"/>
                    <a:pt x="5216" y="6084"/>
                    <a:pt x="5061" y="6346"/>
                  </a:cubicBezTo>
                  <a:cubicBezTo>
                    <a:pt x="4906" y="6596"/>
                    <a:pt x="4632" y="6834"/>
                    <a:pt x="4240" y="7037"/>
                  </a:cubicBezTo>
                  <a:lnTo>
                    <a:pt x="3466" y="4882"/>
                  </a:lnTo>
                  <a:cubicBezTo>
                    <a:pt x="3674" y="4845"/>
                    <a:pt x="3860" y="4827"/>
                    <a:pt x="4025" y="4827"/>
                  </a:cubicBezTo>
                  <a:close/>
                  <a:moveTo>
                    <a:pt x="1727" y="0"/>
                  </a:moveTo>
                  <a:lnTo>
                    <a:pt x="1227" y="179"/>
                  </a:lnTo>
                  <a:lnTo>
                    <a:pt x="1644" y="1345"/>
                  </a:lnTo>
                  <a:cubicBezTo>
                    <a:pt x="989" y="1643"/>
                    <a:pt x="537" y="2000"/>
                    <a:pt x="275" y="2441"/>
                  </a:cubicBezTo>
                  <a:cubicBezTo>
                    <a:pt x="25" y="2881"/>
                    <a:pt x="1" y="3381"/>
                    <a:pt x="191" y="3917"/>
                  </a:cubicBezTo>
                  <a:cubicBezTo>
                    <a:pt x="370" y="4417"/>
                    <a:pt x="680" y="4751"/>
                    <a:pt x="1108" y="4917"/>
                  </a:cubicBezTo>
                  <a:cubicBezTo>
                    <a:pt x="1345" y="5007"/>
                    <a:pt x="1631" y="5052"/>
                    <a:pt x="1965" y="5052"/>
                  </a:cubicBezTo>
                  <a:cubicBezTo>
                    <a:pt x="2251" y="5052"/>
                    <a:pt x="2573" y="5019"/>
                    <a:pt x="2930" y="4953"/>
                  </a:cubicBezTo>
                  <a:lnTo>
                    <a:pt x="3740" y="7227"/>
                  </a:lnTo>
                  <a:cubicBezTo>
                    <a:pt x="3370" y="7358"/>
                    <a:pt x="2989" y="7430"/>
                    <a:pt x="2608" y="7453"/>
                  </a:cubicBezTo>
                  <a:cubicBezTo>
                    <a:pt x="2568" y="7455"/>
                    <a:pt x="2528" y="7455"/>
                    <a:pt x="2488" y="7455"/>
                  </a:cubicBezTo>
                  <a:cubicBezTo>
                    <a:pt x="2135" y="7455"/>
                    <a:pt x="1780" y="7409"/>
                    <a:pt x="1406" y="7334"/>
                  </a:cubicBezTo>
                  <a:lnTo>
                    <a:pt x="1406" y="7334"/>
                  </a:lnTo>
                  <a:lnTo>
                    <a:pt x="1727" y="8227"/>
                  </a:lnTo>
                  <a:cubicBezTo>
                    <a:pt x="1862" y="8235"/>
                    <a:pt x="1996" y="8239"/>
                    <a:pt x="2128" y="8239"/>
                  </a:cubicBezTo>
                  <a:cubicBezTo>
                    <a:pt x="2391" y="8239"/>
                    <a:pt x="2648" y="8223"/>
                    <a:pt x="2894" y="8192"/>
                  </a:cubicBezTo>
                  <a:cubicBezTo>
                    <a:pt x="3275" y="8144"/>
                    <a:pt x="3632" y="8061"/>
                    <a:pt x="3990" y="7942"/>
                  </a:cubicBezTo>
                  <a:lnTo>
                    <a:pt x="4525" y="9442"/>
                  </a:lnTo>
                  <a:lnTo>
                    <a:pt x="5025" y="9263"/>
                  </a:lnTo>
                  <a:lnTo>
                    <a:pt x="4490" y="7751"/>
                  </a:lnTo>
                  <a:cubicBezTo>
                    <a:pt x="5180" y="7453"/>
                    <a:pt x="5656" y="7072"/>
                    <a:pt x="5918" y="6608"/>
                  </a:cubicBezTo>
                  <a:cubicBezTo>
                    <a:pt x="6180" y="6156"/>
                    <a:pt x="6216" y="5644"/>
                    <a:pt x="6014" y="5084"/>
                  </a:cubicBezTo>
                  <a:cubicBezTo>
                    <a:pt x="5835" y="4560"/>
                    <a:pt x="5514" y="4215"/>
                    <a:pt x="5049" y="4036"/>
                  </a:cubicBezTo>
                  <a:cubicBezTo>
                    <a:pt x="4804" y="3948"/>
                    <a:pt x="4513" y="3903"/>
                    <a:pt x="4175" y="3903"/>
                  </a:cubicBezTo>
                  <a:cubicBezTo>
                    <a:pt x="3872" y="3903"/>
                    <a:pt x="3533" y="3939"/>
                    <a:pt x="3156" y="4012"/>
                  </a:cubicBezTo>
                  <a:lnTo>
                    <a:pt x="2406" y="1881"/>
                  </a:lnTo>
                  <a:cubicBezTo>
                    <a:pt x="2716" y="1786"/>
                    <a:pt x="3025" y="1726"/>
                    <a:pt x="3347" y="1703"/>
                  </a:cubicBezTo>
                  <a:cubicBezTo>
                    <a:pt x="3476" y="1688"/>
                    <a:pt x="3608" y="1681"/>
                    <a:pt x="3742" y="1681"/>
                  </a:cubicBezTo>
                  <a:cubicBezTo>
                    <a:pt x="3928" y="1681"/>
                    <a:pt x="4117" y="1694"/>
                    <a:pt x="4311" y="1715"/>
                  </a:cubicBezTo>
                  <a:lnTo>
                    <a:pt x="4001" y="845"/>
                  </a:lnTo>
                  <a:cubicBezTo>
                    <a:pt x="3692" y="857"/>
                    <a:pt x="3382" y="881"/>
                    <a:pt x="3073" y="941"/>
                  </a:cubicBezTo>
                  <a:cubicBezTo>
                    <a:pt x="2763" y="988"/>
                    <a:pt x="2454" y="1060"/>
                    <a:pt x="2144" y="1155"/>
                  </a:cubicBezTo>
                  <a:lnTo>
                    <a:pt x="1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a:off x="4508875" y="2230475"/>
              <a:ext cx="115525" cy="25325"/>
            </a:xfrm>
            <a:custGeom>
              <a:avLst/>
              <a:gdLst/>
              <a:ahLst/>
              <a:cxnLst/>
              <a:rect l="l" t="t" r="r" b="b"/>
              <a:pathLst>
                <a:path w="4621" h="1013" fill="none" extrusionOk="0">
                  <a:moveTo>
                    <a:pt x="4621" y="0"/>
                  </a:moveTo>
                  <a:cubicBezTo>
                    <a:pt x="3132" y="738"/>
                    <a:pt x="1549" y="1012"/>
                    <a:pt x="1" y="857"/>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6"/>
            <p:cNvSpPr/>
            <p:nvPr/>
          </p:nvSpPr>
          <p:spPr>
            <a:xfrm>
              <a:off x="4634200" y="1849475"/>
              <a:ext cx="128025" cy="333975"/>
            </a:xfrm>
            <a:custGeom>
              <a:avLst/>
              <a:gdLst/>
              <a:ahLst/>
              <a:cxnLst/>
              <a:rect l="l" t="t" r="r" b="b"/>
              <a:pathLst>
                <a:path w="5121" h="13359" fill="none" extrusionOk="0">
                  <a:moveTo>
                    <a:pt x="0" y="0"/>
                  </a:moveTo>
                  <a:cubicBezTo>
                    <a:pt x="1453" y="822"/>
                    <a:pt x="2691" y="2060"/>
                    <a:pt x="3477" y="3679"/>
                  </a:cubicBezTo>
                  <a:cubicBezTo>
                    <a:pt x="5120" y="6965"/>
                    <a:pt x="4465" y="10823"/>
                    <a:pt x="2096" y="1335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16"/>
          <p:cNvSpPr/>
          <p:nvPr/>
        </p:nvSpPr>
        <p:spPr>
          <a:xfrm>
            <a:off x="196600" y="43874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a:off x="764075" y="499682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6"/>
          <p:cNvGrpSpPr/>
          <p:nvPr/>
        </p:nvGrpSpPr>
        <p:grpSpPr>
          <a:xfrm flipH="1">
            <a:off x="7621600" y="-397425"/>
            <a:ext cx="1099850" cy="1546350"/>
            <a:chOff x="3790650" y="352550"/>
            <a:chExt cx="1099850" cy="1546350"/>
          </a:xfrm>
        </p:grpSpPr>
        <p:sp>
          <p:nvSpPr>
            <p:cNvPr id="397" name="Google Shape;397;p16"/>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16"/>
          <p:cNvGrpSpPr/>
          <p:nvPr/>
        </p:nvGrpSpPr>
        <p:grpSpPr>
          <a:xfrm flipH="1">
            <a:off x="-386625" y="3454300"/>
            <a:ext cx="1099850" cy="1546350"/>
            <a:chOff x="3790650" y="352550"/>
            <a:chExt cx="1099850" cy="1546350"/>
          </a:xfrm>
        </p:grpSpPr>
        <p:sp>
          <p:nvSpPr>
            <p:cNvPr id="400" name="Google Shape;400;p16"/>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6"/>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6"/>
          <p:cNvGrpSpPr/>
          <p:nvPr/>
        </p:nvGrpSpPr>
        <p:grpSpPr>
          <a:xfrm flipH="1">
            <a:off x="4849463" y="4161750"/>
            <a:ext cx="1099850" cy="1546350"/>
            <a:chOff x="3790650" y="352550"/>
            <a:chExt cx="1099850" cy="1546350"/>
          </a:xfrm>
        </p:grpSpPr>
        <p:sp>
          <p:nvSpPr>
            <p:cNvPr id="403" name="Google Shape;403;p16"/>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6"/>
          <p:cNvSpPr/>
          <p:nvPr/>
        </p:nvSpPr>
        <p:spPr>
          <a:xfrm>
            <a:off x="4347000" y="47014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p:nvPr/>
        </p:nvSpPr>
        <p:spPr>
          <a:xfrm>
            <a:off x="1476050" y="14285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6"/>
          <p:cNvGrpSpPr/>
          <p:nvPr/>
        </p:nvGrpSpPr>
        <p:grpSpPr>
          <a:xfrm>
            <a:off x="8233875" y="4387400"/>
            <a:ext cx="559625" cy="559325"/>
            <a:chOff x="3909400" y="3844950"/>
            <a:chExt cx="559625" cy="559325"/>
          </a:xfrm>
        </p:grpSpPr>
        <p:sp>
          <p:nvSpPr>
            <p:cNvPr id="408" name="Google Shape;408;p16"/>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6"/>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6"/>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6"/>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6"/>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6"/>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893934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14"/>
        <p:cNvGrpSpPr/>
        <p:nvPr/>
      </p:nvGrpSpPr>
      <p:grpSpPr>
        <a:xfrm>
          <a:off x="0" y="0"/>
          <a:ext cx="0" cy="0"/>
          <a:chOff x="0" y="0"/>
          <a:chExt cx="0" cy="0"/>
        </a:xfrm>
      </p:grpSpPr>
      <p:sp>
        <p:nvSpPr>
          <p:cNvPr id="415" name="Google Shape;41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6" name="Google Shape;416;p17"/>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417" name="Google Shape;417;p17"/>
          <p:cNvSpPr/>
          <p:nvPr/>
        </p:nvSpPr>
        <p:spPr>
          <a:xfrm>
            <a:off x="8041025" y="33432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7"/>
          <p:cNvSpPr/>
          <p:nvPr/>
        </p:nvSpPr>
        <p:spPr>
          <a:xfrm>
            <a:off x="8608500" y="94375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17"/>
          <p:cNvGrpSpPr/>
          <p:nvPr/>
        </p:nvGrpSpPr>
        <p:grpSpPr>
          <a:xfrm flipH="1">
            <a:off x="7324150" y="-233675"/>
            <a:ext cx="1099850" cy="1546350"/>
            <a:chOff x="3790650" y="352550"/>
            <a:chExt cx="1099850" cy="1546350"/>
          </a:xfrm>
        </p:grpSpPr>
        <p:sp>
          <p:nvSpPr>
            <p:cNvPr id="420" name="Google Shape;420;p17"/>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7"/>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17"/>
          <p:cNvSpPr/>
          <p:nvPr/>
        </p:nvSpPr>
        <p:spPr>
          <a:xfrm>
            <a:off x="179850" y="41651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747325" y="47745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 name="Google Shape;424;p17"/>
          <p:cNvGrpSpPr/>
          <p:nvPr/>
        </p:nvGrpSpPr>
        <p:grpSpPr>
          <a:xfrm flipH="1">
            <a:off x="-446225" y="3085800"/>
            <a:ext cx="1099850" cy="1546350"/>
            <a:chOff x="3790650" y="352550"/>
            <a:chExt cx="1099850" cy="1546350"/>
          </a:xfrm>
        </p:grpSpPr>
        <p:sp>
          <p:nvSpPr>
            <p:cNvPr id="425" name="Google Shape;425;p17"/>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17"/>
          <p:cNvSpPr/>
          <p:nvPr/>
        </p:nvSpPr>
        <p:spPr>
          <a:xfrm>
            <a:off x="3008575" y="6925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6823350" y="472902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557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429"/>
        <p:cNvGrpSpPr/>
        <p:nvPr/>
      </p:nvGrpSpPr>
      <p:grpSpPr>
        <a:xfrm>
          <a:off x="0" y="0"/>
          <a:ext cx="0" cy="0"/>
          <a:chOff x="0" y="0"/>
          <a:chExt cx="0" cy="0"/>
        </a:xfrm>
      </p:grpSpPr>
      <p:sp>
        <p:nvSpPr>
          <p:cNvPr id="430" name="Google Shape;430;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1" name="Google Shape;431;p18"/>
          <p:cNvSpPr txBox="1">
            <a:spLocks noGrp="1"/>
          </p:cNvSpPr>
          <p:nvPr>
            <p:ph type="body" idx="1"/>
          </p:nvPr>
        </p:nvSpPr>
        <p:spPr>
          <a:xfrm>
            <a:off x="720000" y="1215750"/>
            <a:ext cx="3363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432" name="Google Shape;432;p18"/>
          <p:cNvSpPr txBox="1">
            <a:spLocks noGrp="1"/>
          </p:cNvSpPr>
          <p:nvPr>
            <p:ph type="body" idx="2"/>
          </p:nvPr>
        </p:nvSpPr>
        <p:spPr>
          <a:xfrm>
            <a:off x="4168425" y="1215750"/>
            <a:ext cx="42552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433" name="Google Shape;433;p18"/>
          <p:cNvSpPr/>
          <p:nvPr/>
        </p:nvSpPr>
        <p:spPr>
          <a:xfrm>
            <a:off x="7041275" y="-95937"/>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7608750" y="513488"/>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18"/>
          <p:cNvGrpSpPr/>
          <p:nvPr/>
        </p:nvGrpSpPr>
        <p:grpSpPr>
          <a:xfrm flipH="1">
            <a:off x="7880838" y="93375"/>
            <a:ext cx="1099850" cy="1546350"/>
            <a:chOff x="3790650" y="352550"/>
            <a:chExt cx="1099850" cy="1546350"/>
          </a:xfrm>
        </p:grpSpPr>
        <p:sp>
          <p:nvSpPr>
            <p:cNvPr id="436" name="Google Shape;436;p18"/>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8"/>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18"/>
          <p:cNvGrpSpPr/>
          <p:nvPr/>
        </p:nvGrpSpPr>
        <p:grpSpPr>
          <a:xfrm flipH="1">
            <a:off x="503163" y="4175425"/>
            <a:ext cx="1099850" cy="1546350"/>
            <a:chOff x="3790650" y="352550"/>
            <a:chExt cx="1099850" cy="1546350"/>
          </a:xfrm>
        </p:grpSpPr>
        <p:sp>
          <p:nvSpPr>
            <p:cNvPr id="439" name="Google Shape;439;p18"/>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8"/>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18"/>
          <p:cNvGrpSpPr/>
          <p:nvPr/>
        </p:nvGrpSpPr>
        <p:grpSpPr>
          <a:xfrm>
            <a:off x="98409" y="4469117"/>
            <a:ext cx="614808" cy="559813"/>
            <a:chOff x="6188250" y="1349550"/>
            <a:chExt cx="539400" cy="491150"/>
          </a:xfrm>
        </p:grpSpPr>
        <p:sp>
          <p:nvSpPr>
            <p:cNvPr id="442" name="Google Shape;442;p18"/>
            <p:cNvSpPr/>
            <p:nvPr/>
          </p:nvSpPr>
          <p:spPr>
            <a:xfrm>
              <a:off x="6188250" y="1349550"/>
              <a:ext cx="539400" cy="491150"/>
            </a:xfrm>
            <a:custGeom>
              <a:avLst/>
              <a:gdLst/>
              <a:ahLst/>
              <a:cxnLst/>
              <a:rect l="l" t="t" r="r" b="b"/>
              <a:pathLst>
                <a:path w="21576" h="19646" extrusionOk="0">
                  <a:moveTo>
                    <a:pt x="10788" y="1"/>
                  </a:moveTo>
                  <a:cubicBezTo>
                    <a:pt x="8276" y="1"/>
                    <a:pt x="5764" y="959"/>
                    <a:pt x="3847" y="2876"/>
                  </a:cubicBezTo>
                  <a:cubicBezTo>
                    <a:pt x="1" y="6710"/>
                    <a:pt x="1" y="12925"/>
                    <a:pt x="3847" y="16770"/>
                  </a:cubicBezTo>
                  <a:cubicBezTo>
                    <a:pt x="5764" y="18687"/>
                    <a:pt x="8276" y="19646"/>
                    <a:pt x="10788" y="19646"/>
                  </a:cubicBezTo>
                  <a:cubicBezTo>
                    <a:pt x="13300" y="19646"/>
                    <a:pt x="15812" y="18687"/>
                    <a:pt x="17729" y="16770"/>
                  </a:cubicBezTo>
                  <a:cubicBezTo>
                    <a:pt x="21575" y="12925"/>
                    <a:pt x="21575" y="6710"/>
                    <a:pt x="17729" y="2876"/>
                  </a:cubicBezTo>
                  <a:cubicBezTo>
                    <a:pt x="15812" y="959"/>
                    <a:pt x="13300" y="1"/>
                    <a:pt x="10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8"/>
            <p:cNvSpPr/>
            <p:nvPr/>
          </p:nvSpPr>
          <p:spPr>
            <a:xfrm>
              <a:off x="6206725" y="1366375"/>
              <a:ext cx="502450" cy="457525"/>
            </a:xfrm>
            <a:custGeom>
              <a:avLst/>
              <a:gdLst/>
              <a:ahLst/>
              <a:cxnLst/>
              <a:rect l="l" t="t" r="r" b="b"/>
              <a:pathLst>
                <a:path w="20098" h="18301" extrusionOk="0">
                  <a:moveTo>
                    <a:pt x="10049" y="0"/>
                  </a:moveTo>
                  <a:cubicBezTo>
                    <a:pt x="7706" y="0"/>
                    <a:pt x="5364" y="893"/>
                    <a:pt x="3572" y="2679"/>
                  </a:cubicBezTo>
                  <a:cubicBezTo>
                    <a:pt x="0" y="6251"/>
                    <a:pt x="0" y="12049"/>
                    <a:pt x="3572" y="15621"/>
                  </a:cubicBezTo>
                  <a:cubicBezTo>
                    <a:pt x="5364" y="17407"/>
                    <a:pt x="7706" y="18300"/>
                    <a:pt x="10049" y="18300"/>
                  </a:cubicBezTo>
                  <a:cubicBezTo>
                    <a:pt x="12392" y="18300"/>
                    <a:pt x="14734" y="17407"/>
                    <a:pt x="16526" y="15621"/>
                  </a:cubicBezTo>
                  <a:cubicBezTo>
                    <a:pt x="20098" y="12049"/>
                    <a:pt x="20098" y="6251"/>
                    <a:pt x="16526" y="2679"/>
                  </a:cubicBezTo>
                  <a:cubicBezTo>
                    <a:pt x="14734" y="893"/>
                    <a:pt x="12392"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8"/>
            <p:cNvSpPr/>
            <p:nvPr/>
          </p:nvSpPr>
          <p:spPr>
            <a:xfrm>
              <a:off x="6250175" y="1405650"/>
              <a:ext cx="415550" cy="378875"/>
            </a:xfrm>
            <a:custGeom>
              <a:avLst/>
              <a:gdLst/>
              <a:ahLst/>
              <a:cxnLst/>
              <a:rect l="l" t="t" r="r" b="b"/>
              <a:pathLst>
                <a:path w="16622" h="15155" extrusionOk="0">
                  <a:moveTo>
                    <a:pt x="8311" y="1"/>
                  </a:moveTo>
                  <a:cubicBezTo>
                    <a:pt x="6373" y="1"/>
                    <a:pt x="4436" y="739"/>
                    <a:pt x="2953" y="2215"/>
                  </a:cubicBezTo>
                  <a:cubicBezTo>
                    <a:pt x="0" y="5180"/>
                    <a:pt x="0" y="9978"/>
                    <a:pt x="2953" y="12931"/>
                  </a:cubicBezTo>
                  <a:cubicBezTo>
                    <a:pt x="4436" y="14413"/>
                    <a:pt x="6373" y="15155"/>
                    <a:pt x="8311" y="15155"/>
                  </a:cubicBezTo>
                  <a:cubicBezTo>
                    <a:pt x="10249" y="15155"/>
                    <a:pt x="12187" y="14413"/>
                    <a:pt x="13669" y="12931"/>
                  </a:cubicBezTo>
                  <a:cubicBezTo>
                    <a:pt x="16622" y="9978"/>
                    <a:pt x="16622" y="5180"/>
                    <a:pt x="13669" y="2215"/>
                  </a:cubicBezTo>
                  <a:cubicBezTo>
                    <a:pt x="12187" y="739"/>
                    <a:pt x="10249" y="1"/>
                    <a:pt x="8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8"/>
            <p:cNvSpPr/>
            <p:nvPr/>
          </p:nvSpPr>
          <p:spPr>
            <a:xfrm>
              <a:off x="6353750" y="1753025"/>
              <a:ext cx="98250" cy="31275"/>
            </a:xfrm>
            <a:custGeom>
              <a:avLst/>
              <a:gdLst/>
              <a:ahLst/>
              <a:cxnLst/>
              <a:rect l="l" t="t" r="r" b="b"/>
              <a:pathLst>
                <a:path w="3930" h="1251" fill="none" extrusionOk="0">
                  <a:moveTo>
                    <a:pt x="3930" y="1251"/>
                  </a:moveTo>
                  <a:cubicBezTo>
                    <a:pt x="2477" y="1203"/>
                    <a:pt x="1132" y="751"/>
                    <a:pt x="1" y="0"/>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8"/>
            <p:cNvSpPr/>
            <p:nvPr/>
          </p:nvSpPr>
          <p:spPr>
            <a:xfrm>
              <a:off x="6519850" y="1493775"/>
              <a:ext cx="128600" cy="280100"/>
            </a:xfrm>
            <a:custGeom>
              <a:avLst/>
              <a:gdLst/>
              <a:ahLst/>
              <a:cxnLst/>
              <a:rect l="l" t="t" r="r" b="b"/>
              <a:pathLst>
                <a:path w="5144" h="11204" fill="none" extrusionOk="0">
                  <a:moveTo>
                    <a:pt x="3930" y="0"/>
                  </a:moveTo>
                  <a:cubicBezTo>
                    <a:pt x="4715" y="1238"/>
                    <a:pt x="5144" y="2703"/>
                    <a:pt x="5084" y="4286"/>
                  </a:cubicBezTo>
                  <a:cubicBezTo>
                    <a:pt x="4989" y="7513"/>
                    <a:pt x="2870" y="10204"/>
                    <a:pt x="1" y="11204"/>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8"/>
            <p:cNvSpPr/>
            <p:nvPr/>
          </p:nvSpPr>
          <p:spPr>
            <a:xfrm>
              <a:off x="6344825" y="1474225"/>
              <a:ext cx="189925" cy="219325"/>
            </a:xfrm>
            <a:custGeom>
              <a:avLst/>
              <a:gdLst/>
              <a:ahLst/>
              <a:cxnLst/>
              <a:rect l="l" t="t" r="r" b="b"/>
              <a:pathLst>
                <a:path w="7597" h="8773" extrusionOk="0">
                  <a:moveTo>
                    <a:pt x="4875" y="1"/>
                  </a:moveTo>
                  <a:cubicBezTo>
                    <a:pt x="4337" y="1"/>
                    <a:pt x="3835" y="133"/>
                    <a:pt x="3370" y="401"/>
                  </a:cubicBezTo>
                  <a:cubicBezTo>
                    <a:pt x="2668" y="794"/>
                    <a:pt x="2132" y="1461"/>
                    <a:pt x="1763" y="2366"/>
                  </a:cubicBezTo>
                  <a:lnTo>
                    <a:pt x="894" y="2163"/>
                  </a:lnTo>
                  <a:lnTo>
                    <a:pt x="429" y="2770"/>
                  </a:lnTo>
                  <a:lnTo>
                    <a:pt x="1513" y="3032"/>
                  </a:lnTo>
                  <a:cubicBezTo>
                    <a:pt x="1489" y="3116"/>
                    <a:pt x="1465" y="3199"/>
                    <a:pt x="1441" y="3294"/>
                  </a:cubicBezTo>
                  <a:lnTo>
                    <a:pt x="1358" y="3616"/>
                  </a:lnTo>
                  <a:lnTo>
                    <a:pt x="1287" y="3925"/>
                  </a:lnTo>
                  <a:cubicBezTo>
                    <a:pt x="1275" y="4009"/>
                    <a:pt x="1251" y="4092"/>
                    <a:pt x="1239" y="4175"/>
                  </a:cubicBezTo>
                  <a:lnTo>
                    <a:pt x="465" y="3997"/>
                  </a:lnTo>
                  <a:lnTo>
                    <a:pt x="1" y="4604"/>
                  </a:lnTo>
                  <a:lnTo>
                    <a:pt x="1167" y="4878"/>
                  </a:lnTo>
                  <a:cubicBezTo>
                    <a:pt x="1084" y="5878"/>
                    <a:pt x="1275" y="6700"/>
                    <a:pt x="1715" y="7378"/>
                  </a:cubicBezTo>
                  <a:cubicBezTo>
                    <a:pt x="2156" y="8045"/>
                    <a:pt x="2822" y="8485"/>
                    <a:pt x="3692" y="8700"/>
                  </a:cubicBezTo>
                  <a:cubicBezTo>
                    <a:pt x="3900" y="8748"/>
                    <a:pt x="4112" y="8773"/>
                    <a:pt x="4326" y="8773"/>
                  </a:cubicBezTo>
                  <a:cubicBezTo>
                    <a:pt x="4479" y="8773"/>
                    <a:pt x="4633" y="8760"/>
                    <a:pt x="4787" y="8735"/>
                  </a:cubicBezTo>
                  <a:cubicBezTo>
                    <a:pt x="5156" y="8688"/>
                    <a:pt x="5549" y="8569"/>
                    <a:pt x="5942" y="8378"/>
                  </a:cubicBezTo>
                  <a:lnTo>
                    <a:pt x="6216" y="7211"/>
                  </a:lnTo>
                  <a:lnTo>
                    <a:pt x="6216" y="7211"/>
                  </a:lnTo>
                  <a:cubicBezTo>
                    <a:pt x="5787" y="7521"/>
                    <a:pt x="5394" y="7723"/>
                    <a:pt x="5037" y="7807"/>
                  </a:cubicBezTo>
                  <a:cubicBezTo>
                    <a:pt x="4859" y="7856"/>
                    <a:pt x="4674" y="7880"/>
                    <a:pt x="4486" y="7880"/>
                  </a:cubicBezTo>
                  <a:cubicBezTo>
                    <a:pt x="4310" y="7880"/>
                    <a:pt x="4132" y="7859"/>
                    <a:pt x="3954" y="7819"/>
                  </a:cubicBezTo>
                  <a:cubicBezTo>
                    <a:pt x="3370" y="7676"/>
                    <a:pt x="2941" y="7378"/>
                    <a:pt x="2656" y="6914"/>
                  </a:cubicBezTo>
                  <a:cubicBezTo>
                    <a:pt x="2370" y="6461"/>
                    <a:pt x="2251" y="5866"/>
                    <a:pt x="2299" y="5152"/>
                  </a:cubicBezTo>
                  <a:lnTo>
                    <a:pt x="2299" y="5152"/>
                  </a:lnTo>
                  <a:lnTo>
                    <a:pt x="4370" y="5640"/>
                  </a:lnTo>
                  <a:lnTo>
                    <a:pt x="4835" y="5033"/>
                  </a:lnTo>
                  <a:lnTo>
                    <a:pt x="2370" y="4449"/>
                  </a:lnTo>
                  <a:cubicBezTo>
                    <a:pt x="2382" y="4354"/>
                    <a:pt x="2394" y="4271"/>
                    <a:pt x="2406" y="4175"/>
                  </a:cubicBezTo>
                  <a:lnTo>
                    <a:pt x="2489" y="3878"/>
                  </a:lnTo>
                  <a:lnTo>
                    <a:pt x="2560" y="3556"/>
                  </a:lnTo>
                  <a:cubicBezTo>
                    <a:pt x="2584" y="3473"/>
                    <a:pt x="2608" y="3390"/>
                    <a:pt x="2632" y="3294"/>
                  </a:cubicBezTo>
                  <a:lnTo>
                    <a:pt x="5620" y="4009"/>
                  </a:lnTo>
                  <a:lnTo>
                    <a:pt x="6085" y="3390"/>
                  </a:lnTo>
                  <a:lnTo>
                    <a:pt x="2894" y="2640"/>
                  </a:lnTo>
                  <a:cubicBezTo>
                    <a:pt x="3168" y="1973"/>
                    <a:pt x="3537" y="1497"/>
                    <a:pt x="4001" y="1223"/>
                  </a:cubicBezTo>
                  <a:cubicBezTo>
                    <a:pt x="4311" y="1032"/>
                    <a:pt x="4641" y="937"/>
                    <a:pt x="5000" y="937"/>
                  </a:cubicBezTo>
                  <a:cubicBezTo>
                    <a:pt x="5180" y="937"/>
                    <a:pt x="5366" y="961"/>
                    <a:pt x="5561" y="1008"/>
                  </a:cubicBezTo>
                  <a:cubicBezTo>
                    <a:pt x="5942" y="1092"/>
                    <a:pt x="6263" y="1258"/>
                    <a:pt x="6537" y="1497"/>
                  </a:cubicBezTo>
                  <a:cubicBezTo>
                    <a:pt x="6811" y="1735"/>
                    <a:pt x="7073" y="2092"/>
                    <a:pt x="7311" y="2556"/>
                  </a:cubicBezTo>
                  <a:lnTo>
                    <a:pt x="7597" y="1377"/>
                  </a:lnTo>
                  <a:cubicBezTo>
                    <a:pt x="7335" y="1044"/>
                    <a:pt x="7049" y="770"/>
                    <a:pt x="6740" y="556"/>
                  </a:cubicBezTo>
                  <a:cubicBezTo>
                    <a:pt x="6430" y="342"/>
                    <a:pt x="6097" y="187"/>
                    <a:pt x="5728" y="103"/>
                  </a:cubicBezTo>
                  <a:cubicBezTo>
                    <a:pt x="5434" y="35"/>
                    <a:pt x="5150" y="1"/>
                    <a:pt x="4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18"/>
          <p:cNvGrpSpPr/>
          <p:nvPr/>
        </p:nvGrpSpPr>
        <p:grpSpPr>
          <a:xfrm>
            <a:off x="6906850" y="390850"/>
            <a:ext cx="559625" cy="559325"/>
            <a:chOff x="3909400" y="3844950"/>
            <a:chExt cx="559625" cy="559325"/>
          </a:xfrm>
        </p:grpSpPr>
        <p:sp>
          <p:nvSpPr>
            <p:cNvPr id="449" name="Google Shape;449;p18"/>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8"/>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8"/>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8"/>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8"/>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8"/>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99010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55"/>
        <p:cNvGrpSpPr/>
        <p:nvPr/>
      </p:nvGrpSpPr>
      <p:grpSpPr>
        <a:xfrm>
          <a:off x="0" y="0"/>
          <a:ext cx="0" cy="0"/>
          <a:chOff x="0" y="0"/>
          <a:chExt cx="0" cy="0"/>
        </a:xfrm>
      </p:grpSpPr>
      <p:sp>
        <p:nvSpPr>
          <p:cNvPr id="456" name="Google Shape;456;p19"/>
          <p:cNvSpPr/>
          <p:nvPr/>
        </p:nvSpPr>
        <p:spPr>
          <a:xfrm>
            <a:off x="4571988" y="0"/>
            <a:ext cx="45720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txBox="1">
            <a:spLocks noGrp="1"/>
          </p:cNvSpPr>
          <p:nvPr>
            <p:ph type="subTitle" idx="1"/>
          </p:nvPr>
        </p:nvSpPr>
        <p:spPr>
          <a:xfrm>
            <a:off x="5331425" y="683589"/>
            <a:ext cx="3053100" cy="1707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8" name="Google Shape;458;p19"/>
          <p:cNvSpPr txBox="1">
            <a:spLocks noGrp="1"/>
          </p:cNvSpPr>
          <p:nvPr>
            <p:ph type="subTitle" idx="2"/>
          </p:nvPr>
        </p:nvSpPr>
        <p:spPr>
          <a:xfrm>
            <a:off x="763875" y="2778214"/>
            <a:ext cx="3053100" cy="1707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9" name="Google Shape;459;p19"/>
          <p:cNvSpPr txBox="1">
            <a:spLocks noGrp="1"/>
          </p:cNvSpPr>
          <p:nvPr>
            <p:ph type="subTitle" idx="3"/>
          </p:nvPr>
        </p:nvSpPr>
        <p:spPr>
          <a:xfrm>
            <a:off x="763875" y="2290588"/>
            <a:ext cx="30531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60" name="Google Shape;460;p19"/>
          <p:cNvSpPr txBox="1">
            <a:spLocks noGrp="1"/>
          </p:cNvSpPr>
          <p:nvPr>
            <p:ph type="subTitle" idx="4"/>
          </p:nvPr>
        </p:nvSpPr>
        <p:spPr>
          <a:xfrm>
            <a:off x="5331429" y="2219313"/>
            <a:ext cx="30531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lt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461" name="Google Shape;461;p19"/>
          <p:cNvGrpSpPr/>
          <p:nvPr/>
        </p:nvGrpSpPr>
        <p:grpSpPr>
          <a:xfrm flipH="1">
            <a:off x="8584938" y="2736925"/>
            <a:ext cx="1099850" cy="1546350"/>
            <a:chOff x="3790650" y="352550"/>
            <a:chExt cx="1099850" cy="1546350"/>
          </a:xfrm>
        </p:grpSpPr>
        <p:sp>
          <p:nvSpPr>
            <p:cNvPr id="462" name="Google Shape;462;p19"/>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19"/>
          <p:cNvSpPr/>
          <p:nvPr/>
        </p:nvSpPr>
        <p:spPr>
          <a:xfrm>
            <a:off x="115450" y="41570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682925" y="476642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a:off x="7765713" y="777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a:off x="8333188" y="6871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19"/>
          <p:cNvGrpSpPr/>
          <p:nvPr/>
        </p:nvGrpSpPr>
        <p:grpSpPr>
          <a:xfrm flipH="1">
            <a:off x="7623638" y="-631475"/>
            <a:ext cx="1099850" cy="1546350"/>
            <a:chOff x="3790650" y="352550"/>
            <a:chExt cx="1099850" cy="1546350"/>
          </a:xfrm>
        </p:grpSpPr>
        <p:sp>
          <p:nvSpPr>
            <p:cNvPr id="469" name="Google Shape;469;p19"/>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19"/>
          <p:cNvGrpSpPr/>
          <p:nvPr/>
        </p:nvGrpSpPr>
        <p:grpSpPr>
          <a:xfrm flipH="1">
            <a:off x="-72287" y="4283275"/>
            <a:ext cx="1099850" cy="1546350"/>
            <a:chOff x="3790650" y="352550"/>
            <a:chExt cx="1099850" cy="1546350"/>
          </a:xfrm>
        </p:grpSpPr>
        <p:sp>
          <p:nvSpPr>
            <p:cNvPr id="472" name="Google Shape;472;p19"/>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19"/>
          <p:cNvSpPr>
            <a:spLocks noGrp="1"/>
          </p:cNvSpPr>
          <p:nvPr>
            <p:ph type="pic" idx="5"/>
          </p:nvPr>
        </p:nvSpPr>
        <p:spPr>
          <a:xfrm rot="10800000">
            <a:off x="-281325" y="-2151050"/>
            <a:ext cx="5143500" cy="4351500"/>
          </a:xfrm>
          <a:prstGeom prst="round2SameRect">
            <a:avLst>
              <a:gd name="adj1" fmla="val 50000"/>
              <a:gd name="adj2" fmla="val 0"/>
            </a:avLst>
          </a:prstGeom>
          <a:noFill/>
          <a:ln>
            <a:noFill/>
          </a:ln>
        </p:spPr>
      </p:sp>
      <p:sp>
        <p:nvSpPr>
          <p:cNvPr id="475" name="Google Shape;475;p19"/>
          <p:cNvSpPr>
            <a:spLocks noGrp="1"/>
          </p:cNvSpPr>
          <p:nvPr>
            <p:ph type="pic" idx="6"/>
          </p:nvPr>
        </p:nvSpPr>
        <p:spPr>
          <a:xfrm>
            <a:off x="4286225" y="2943050"/>
            <a:ext cx="5143500" cy="4351500"/>
          </a:xfrm>
          <a:prstGeom prst="round2SameRect">
            <a:avLst>
              <a:gd name="adj1" fmla="val 50000"/>
              <a:gd name="adj2" fmla="val 0"/>
            </a:avLst>
          </a:prstGeom>
          <a:noFill/>
          <a:ln>
            <a:noFill/>
          </a:ln>
        </p:spPr>
      </p:sp>
    </p:spTree>
    <p:extLst>
      <p:ext uri="{BB962C8B-B14F-4D97-AF65-F5344CB8AC3E}">
        <p14:creationId xmlns:p14="http://schemas.microsoft.com/office/powerpoint/2010/main" val="7510282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76"/>
        <p:cNvGrpSpPr/>
        <p:nvPr/>
      </p:nvGrpSpPr>
      <p:grpSpPr>
        <a:xfrm>
          <a:off x="0" y="0"/>
          <a:ext cx="0" cy="0"/>
          <a:chOff x="0" y="0"/>
          <a:chExt cx="0" cy="0"/>
        </a:xfrm>
      </p:grpSpPr>
      <p:sp>
        <p:nvSpPr>
          <p:cNvPr id="477" name="Google Shape;47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8" name="Google Shape;478;p20"/>
          <p:cNvSpPr txBox="1">
            <a:spLocks noGrp="1"/>
          </p:cNvSpPr>
          <p:nvPr>
            <p:ph type="subTitle" idx="1"/>
          </p:nvPr>
        </p:nvSpPr>
        <p:spPr>
          <a:xfrm>
            <a:off x="4985250" y="2328325"/>
            <a:ext cx="3168900" cy="18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9" name="Google Shape;479;p20"/>
          <p:cNvSpPr txBox="1">
            <a:spLocks noGrp="1"/>
          </p:cNvSpPr>
          <p:nvPr>
            <p:ph type="subTitle" idx="2"/>
          </p:nvPr>
        </p:nvSpPr>
        <p:spPr>
          <a:xfrm>
            <a:off x="1211050" y="2328325"/>
            <a:ext cx="3168900" cy="18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0" name="Google Shape;480;p20"/>
          <p:cNvSpPr/>
          <p:nvPr/>
        </p:nvSpPr>
        <p:spPr>
          <a:xfrm>
            <a:off x="8300550" y="539488"/>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0"/>
          <p:cNvSpPr/>
          <p:nvPr/>
        </p:nvSpPr>
        <p:spPr>
          <a:xfrm>
            <a:off x="8868025" y="1148913"/>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20"/>
          <p:cNvGrpSpPr/>
          <p:nvPr/>
        </p:nvGrpSpPr>
        <p:grpSpPr>
          <a:xfrm flipH="1">
            <a:off x="7621600" y="-397425"/>
            <a:ext cx="1099850" cy="1546350"/>
            <a:chOff x="3790650" y="352550"/>
            <a:chExt cx="1099850" cy="1546350"/>
          </a:xfrm>
        </p:grpSpPr>
        <p:sp>
          <p:nvSpPr>
            <p:cNvPr id="483" name="Google Shape;483;p20"/>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0"/>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20"/>
          <p:cNvSpPr/>
          <p:nvPr/>
        </p:nvSpPr>
        <p:spPr>
          <a:xfrm>
            <a:off x="7412075" y="4703838"/>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20"/>
          <p:cNvGrpSpPr/>
          <p:nvPr/>
        </p:nvGrpSpPr>
        <p:grpSpPr>
          <a:xfrm flipH="1">
            <a:off x="7054288" y="4604000"/>
            <a:ext cx="1099850" cy="1546350"/>
            <a:chOff x="3790650" y="352550"/>
            <a:chExt cx="1099850" cy="1546350"/>
          </a:xfrm>
        </p:grpSpPr>
        <p:sp>
          <p:nvSpPr>
            <p:cNvPr id="487" name="Google Shape;487;p20"/>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0"/>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20"/>
          <p:cNvGrpSpPr/>
          <p:nvPr/>
        </p:nvGrpSpPr>
        <p:grpSpPr>
          <a:xfrm>
            <a:off x="8307184" y="1268842"/>
            <a:ext cx="614808" cy="559813"/>
            <a:chOff x="6188250" y="1349550"/>
            <a:chExt cx="539400" cy="491150"/>
          </a:xfrm>
        </p:grpSpPr>
        <p:sp>
          <p:nvSpPr>
            <p:cNvPr id="490" name="Google Shape;490;p20"/>
            <p:cNvSpPr/>
            <p:nvPr/>
          </p:nvSpPr>
          <p:spPr>
            <a:xfrm>
              <a:off x="6188250" y="1349550"/>
              <a:ext cx="539400" cy="491150"/>
            </a:xfrm>
            <a:custGeom>
              <a:avLst/>
              <a:gdLst/>
              <a:ahLst/>
              <a:cxnLst/>
              <a:rect l="l" t="t" r="r" b="b"/>
              <a:pathLst>
                <a:path w="21576" h="19646" extrusionOk="0">
                  <a:moveTo>
                    <a:pt x="10788" y="1"/>
                  </a:moveTo>
                  <a:cubicBezTo>
                    <a:pt x="8276" y="1"/>
                    <a:pt x="5764" y="959"/>
                    <a:pt x="3847" y="2876"/>
                  </a:cubicBezTo>
                  <a:cubicBezTo>
                    <a:pt x="1" y="6710"/>
                    <a:pt x="1" y="12925"/>
                    <a:pt x="3847" y="16770"/>
                  </a:cubicBezTo>
                  <a:cubicBezTo>
                    <a:pt x="5764" y="18687"/>
                    <a:pt x="8276" y="19646"/>
                    <a:pt x="10788" y="19646"/>
                  </a:cubicBezTo>
                  <a:cubicBezTo>
                    <a:pt x="13300" y="19646"/>
                    <a:pt x="15812" y="18687"/>
                    <a:pt x="17729" y="16770"/>
                  </a:cubicBezTo>
                  <a:cubicBezTo>
                    <a:pt x="21575" y="12925"/>
                    <a:pt x="21575" y="6710"/>
                    <a:pt x="17729" y="2876"/>
                  </a:cubicBezTo>
                  <a:cubicBezTo>
                    <a:pt x="15812" y="959"/>
                    <a:pt x="13300" y="1"/>
                    <a:pt x="10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a:off x="6206725" y="1366375"/>
              <a:ext cx="502450" cy="457525"/>
            </a:xfrm>
            <a:custGeom>
              <a:avLst/>
              <a:gdLst/>
              <a:ahLst/>
              <a:cxnLst/>
              <a:rect l="l" t="t" r="r" b="b"/>
              <a:pathLst>
                <a:path w="20098" h="18301" extrusionOk="0">
                  <a:moveTo>
                    <a:pt x="10049" y="0"/>
                  </a:moveTo>
                  <a:cubicBezTo>
                    <a:pt x="7706" y="0"/>
                    <a:pt x="5364" y="893"/>
                    <a:pt x="3572" y="2679"/>
                  </a:cubicBezTo>
                  <a:cubicBezTo>
                    <a:pt x="0" y="6251"/>
                    <a:pt x="0" y="12049"/>
                    <a:pt x="3572" y="15621"/>
                  </a:cubicBezTo>
                  <a:cubicBezTo>
                    <a:pt x="5364" y="17407"/>
                    <a:pt x="7706" y="18300"/>
                    <a:pt x="10049" y="18300"/>
                  </a:cubicBezTo>
                  <a:cubicBezTo>
                    <a:pt x="12392" y="18300"/>
                    <a:pt x="14734" y="17407"/>
                    <a:pt x="16526" y="15621"/>
                  </a:cubicBezTo>
                  <a:cubicBezTo>
                    <a:pt x="20098" y="12049"/>
                    <a:pt x="20098" y="6251"/>
                    <a:pt x="16526" y="2679"/>
                  </a:cubicBezTo>
                  <a:cubicBezTo>
                    <a:pt x="14734" y="893"/>
                    <a:pt x="12392"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6250175" y="1405650"/>
              <a:ext cx="415550" cy="378875"/>
            </a:xfrm>
            <a:custGeom>
              <a:avLst/>
              <a:gdLst/>
              <a:ahLst/>
              <a:cxnLst/>
              <a:rect l="l" t="t" r="r" b="b"/>
              <a:pathLst>
                <a:path w="16622" h="15155" extrusionOk="0">
                  <a:moveTo>
                    <a:pt x="8311" y="1"/>
                  </a:moveTo>
                  <a:cubicBezTo>
                    <a:pt x="6373" y="1"/>
                    <a:pt x="4436" y="739"/>
                    <a:pt x="2953" y="2215"/>
                  </a:cubicBezTo>
                  <a:cubicBezTo>
                    <a:pt x="0" y="5180"/>
                    <a:pt x="0" y="9978"/>
                    <a:pt x="2953" y="12931"/>
                  </a:cubicBezTo>
                  <a:cubicBezTo>
                    <a:pt x="4436" y="14413"/>
                    <a:pt x="6373" y="15155"/>
                    <a:pt x="8311" y="15155"/>
                  </a:cubicBezTo>
                  <a:cubicBezTo>
                    <a:pt x="10249" y="15155"/>
                    <a:pt x="12187" y="14413"/>
                    <a:pt x="13669" y="12931"/>
                  </a:cubicBezTo>
                  <a:cubicBezTo>
                    <a:pt x="16622" y="9978"/>
                    <a:pt x="16622" y="5180"/>
                    <a:pt x="13669" y="2215"/>
                  </a:cubicBezTo>
                  <a:cubicBezTo>
                    <a:pt x="12187" y="739"/>
                    <a:pt x="10249" y="1"/>
                    <a:pt x="8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6353750" y="1753025"/>
              <a:ext cx="98250" cy="31275"/>
            </a:xfrm>
            <a:custGeom>
              <a:avLst/>
              <a:gdLst/>
              <a:ahLst/>
              <a:cxnLst/>
              <a:rect l="l" t="t" r="r" b="b"/>
              <a:pathLst>
                <a:path w="3930" h="1251" fill="none" extrusionOk="0">
                  <a:moveTo>
                    <a:pt x="3930" y="1251"/>
                  </a:moveTo>
                  <a:cubicBezTo>
                    <a:pt x="2477" y="1203"/>
                    <a:pt x="1132" y="751"/>
                    <a:pt x="1" y="0"/>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6519850" y="1493775"/>
              <a:ext cx="128600" cy="280100"/>
            </a:xfrm>
            <a:custGeom>
              <a:avLst/>
              <a:gdLst/>
              <a:ahLst/>
              <a:cxnLst/>
              <a:rect l="l" t="t" r="r" b="b"/>
              <a:pathLst>
                <a:path w="5144" h="11204" fill="none" extrusionOk="0">
                  <a:moveTo>
                    <a:pt x="3930" y="0"/>
                  </a:moveTo>
                  <a:cubicBezTo>
                    <a:pt x="4715" y="1238"/>
                    <a:pt x="5144" y="2703"/>
                    <a:pt x="5084" y="4286"/>
                  </a:cubicBezTo>
                  <a:cubicBezTo>
                    <a:pt x="4989" y="7513"/>
                    <a:pt x="2870" y="10204"/>
                    <a:pt x="1" y="11204"/>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a:off x="6344825" y="1474225"/>
              <a:ext cx="189925" cy="219325"/>
            </a:xfrm>
            <a:custGeom>
              <a:avLst/>
              <a:gdLst/>
              <a:ahLst/>
              <a:cxnLst/>
              <a:rect l="l" t="t" r="r" b="b"/>
              <a:pathLst>
                <a:path w="7597" h="8773" extrusionOk="0">
                  <a:moveTo>
                    <a:pt x="4875" y="1"/>
                  </a:moveTo>
                  <a:cubicBezTo>
                    <a:pt x="4337" y="1"/>
                    <a:pt x="3835" y="133"/>
                    <a:pt x="3370" y="401"/>
                  </a:cubicBezTo>
                  <a:cubicBezTo>
                    <a:pt x="2668" y="794"/>
                    <a:pt x="2132" y="1461"/>
                    <a:pt x="1763" y="2366"/>
                  </a:cubicBezTo>
                  <a:lnTo>
                    <a:pt x="894" y="2163"/>
                  </a:lnTo>
                  <a:lnTo>
                    <a:pt x="429" y="2770"/>
                  </a:lnTo>
                  <a:lnTo>
                    <a:pt x="1513" y="3032"/>
                  </a:lnTo>
                  <a:cubicBezTo>
                    <a:pt x="1489" y="3116"/>
                    <a:pt x="1465" y="3199"/>
                    <a:pt x="1441" y="3294"/>
                  </a:cubicBezTo>
                  <a:lnTo>
                    <a:pt x="1358" y="3616"/>
                  </a:lnTo>
                  <a:lnTo>
                    <a:pt x="1287" y="3925"/>
                  </a:lnTo>
                  <a:cubicBezTo>
                    <a:pt x="1275" y="4009"/>
                    <a:pt x="1251" y="4092"/>
                    <a:pt x="1239" y="4175"/>
                  </a:cubicBezTo>
                  <a:lnTo>
                    <a:pt x="465" y="3997"/>
                  </a:lnTo>
                  <a:lnTo>
                    <a:pt x="1" y="4604"/>
                  </a:lnTo>
                  <a:lnTo>
                    <a:pt x="1167" y="4878"/>
                  </a:lnTo>
                  <a:cubicBezTo>
                    <a:pt x="1084" y="5878"/>
                    <a:pt x="1275" y="6700"/>
                    <a:pt x="1715" y="7378"/>
                  </a:cubicBezTo>
                  <a:cubicBezTo>
                    <a:pt x="2156" y="8045"/>
                    <a:pt x="2822" y="8485"/>
                    <a:pt x="3692" y="8700"/>
                  </a:cubicBezTo>
                  <a:cubicBezTo>
                    <a:pt x="3900" y="8748"/>
                    <a:pt x="4112" y="8773"/>
                    <a:pt x="4326" y="8773"/>
                  </a:cubicBezTo>
                  <a:cubicBezTo>
                    <a:pt x="4479" y="8773"/>
                    <a:pt x="4633" y="8760"/>
                    <a:pt x="4787" y="8735"/>
                  </a:cubicBezTo>
                  <a:cubicBezTo>
                    <a:pt x="5156" y="8688"/>
                    <a:pt x="5549" y="8569"/>
                    <a:pt x="5942" y="8378"/>
                  </a:cubicBezTo>
                  <a:lnTo>
                    <a:pt x="6216" y="7211"/>
                  </a:lnTo>
                  <a:lnTo>
                    <a:pt x="6216" y="7211"/>
                  </a:lnTo>
                  <a:cubicBezTo>
                    <a:pt x="5787" y="7521"/>
                    <a:pt x="5394" y="7723"/>
                    <a:pt x="5037" y="7807"/>
                  </a:cubicBezTo>
                  <a:cubicBezTo>
                    <a:pt x="4859" y="7856"/>
                    <a:pt x="4674" y="7880"/>
                    <a:pt x="4486" y="7880"/>
                  </a:cubicBezTo>
                  <a:cubicBezTo>
                    <a:pt x="4310" y="7880"/>
                    <a:pt x="4132" y="7859"/>
                    <a:pt x="3954" y="7819"/>
                  </a:cubicBezTo>
                  <a:cubicBezTo>
                    <a:pt x="3370" y="7676"/>
                    <a:pt x="2941" y="7378"/>
                    <a:pt x="2656" y="6914"/>
                  </a:cubicBezTo>
                  <a:cubicBezTo>
                    <a:pt x="2370" y="6461"/>
                    <a:pt x="2251" y="5866"/>
                    <a:pt x="2299" y="5152"/>
                  </a:cubicBezTo>
                  <a:lnTo>
                    <a:pt x="2299" y="5152"/>
                  </a:lnTo>
                  <a:lnTo>
                    <a:pt x="4370" y="5640"/>
                  </a:lnTo>
                  <a:lnTo>
                    <a:pt x="4835" y="5033"/>
                  </a:lnTo>
                  <a:lnTo>
                    <a:pt x="2370" y="4449"/>
                  </a:lnTo>
                  <a:cubicBezTo>
                    <a:pt x="2382" y="4354"/>
                    <a:pt x="2394" y="4271"/>
                    <a:pt x="2406" y="4175"/>
                  </a:cubicBezTo>
                  <a:lnTo>
                    <a:pt x="2489" y="3878"/>
                  </a:lnTo>
                  <a:lnTo>
                    <a:pt x="2560" y="3556"/>
                  </a:lnTo>
                  <a:cubicBezTo>
                    <a:pt x="2584" y="3473"/>
                    <a:pt x="2608" y="3390"/>
                    <a:pt x="2632" y="3294"/>
                  </a:cubicBezTo>
                  <a:lnTo>
                    <a:pt x="5620" y="4009"/>
                  </a:lnTo>
                  <a:lnTo>
                    <a:pt x="6085" y="3390"/>
                  </a:lnTo>
                  <a:lnTo>
                    <a:pt x="2894" y="2640"/>
                  </a:lnTo>
                  <a:cubicBezTo>
                    <a:pt x="3168" y="1973"/>
                    <a:pt x="3537" y="1497"/>
                    <a:pt x="4001" y="1223"/>
                  </a:cubicBezTo>
                  <a:cubicBezTo>
                    <a:pt x="4311" y="1032"/>
                    <a:pt x="4641" y="937"/>
                    <a:pt x="5000" y="937"/>
                  </a:cubicBezTo>
                  <a:cubicBezTo>
                    <a:pt x="5180" y="937"/>
                    <a:pt x="5366" y="961"/>
                    <a:pt x="5561" y="1008"/>
                  </a:cubicBezTo>
                  <a:cubicBezTo>
                    <a:pt x="5942" y="1092"/>
                    <a:pt x="6263" y="1258"/>
                    <a:pt x="6537" y="1497"/>
                  </a:cubicBezTo>
                  <a:cubicBezTo>
                    <a:pt x="6811" y="1735"/>
                    <a:pt x="7073" y="2092"/>
                    <a:pt x="7311" y="2556"/>
                  </a:cubicBezTo>
                  <a:lnTo>
                    <a:pt x="7597" y="1377"/>
                  </a:lnTo>
                  <a:cubicBezTo>
                    <a:pt x="7335" y="1044"/>
                    <a:pt x="7049" y="770"/>
                    <a:pt x="6740" y="556"/>
                  </a:cubicBezTo>
                  <a:cubicBezTo>
                    <a:pt x="6430" y="342"/>
                    <a:pt x="6097" y="187"/>
                    <a:pt x="5728" y="103"/>
                  </a:cubicBezTo>
                  <a:cubicBezTo>
                    <a:pt x="5434" y="35"/>
                    <a:pt x="5150" y="1"/>
                    <a:pt x="4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20"/>
          <p:cNvGrpSpPr/>
          <p:nvPr/>
        </p:nvGrpSpPr>
        <p:grpSpPr>
          <a:xfrm flipH="1">
            <a:off x="-379862" y="1392300"/>
            <a:ext cx="1099850" cy="1546350"/>
            <a:chOff x="3790650" y="352550"/>
            <a:chExt cx="1099850" cy="1546350"/>
          </a:xfrm>
        </p:grpSpPr>
        <p:sp>
          <p:nvSpPr>
            <p:cNvPr id="497" name="Google Shape;497;p20"/>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20"/>
          <p:cNvSpPr/>
          <p:nvPr/>
        </p:nvSpPr>
        <p:spPr>
          <a:xfrm>
            <a:off x="-383575" y="2514613"/>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a:off x="183900" y="3124038"/>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 name="Google Shape;501;p20"/>
          <p:cNvGrpSpPr/>
          <p:nvPr/>
        </p:nvGrpSpPr>
        <p:grpSpPr>
          <a:xfrm>
            <a:off x="203688" y="4324075"/>
            <a:ext cx="588500" cy="559825"/>
            <a:chOff x="4234150" y="1757375"/>
            <a:chExt cx="588500" cy="559825"/>
          </a:xfrm>
        </p:grpSpPr>
        <p:sp>
          <p:nvSpPr>
            <p:cNvPr id="502" name="Google Shape;502;p20"/>
            <p:cNvSpPr/>
            <p:nvPr/>
          </p:nvSpPr>
          <p:spPr>
            <a:xfrm>
              <a:off x="4244575" y="1757375"/>
              <a:ext cx="567650" cy="559825"/>
            </a:xfrm>
            <a:custGeom>
              <a:avLst/>
              <a:gdLst/>
              <a:ahLst/>
              <a:cxnLst/>
              <a:rect l="l" t="t" r="r" b="b"/>
              <a:pathLst>
                <a:path w="22706" h="22393" extrusionOk="0">
                  <a:moveTo>
                    <a:pt x="11357" y="1"/>
                  </a:moveTo>
                  <a:cubicBezTo>
                    <a:pt x="11255" y="1"/>
                    <a:pt x="11152" y="2"/>
                    <a:pt x="11049" y="5"/>
                  </a:cubicBezTo>
                  <a:cubicBezTo>
                    <a:pt x="4870" y="172"/>
                    <a:pt x="0" y="5327"/>
                    <a:pt x="167" y="11506"/>
                  </a:cubicBezTo>
                  <a:cubicBezTo>
                    <a:pt x="331" y="17571"/>
                    <a:pt x="5307" y="22393"/>
                    <a:pt x="11349" y="22393"/>
                  </a:cubicBezTo>
                  <a:cubicBezTo>
                    <a:pt x="11451" y="22393"/>
                    <a:pt x="11554" y="22392"/>
                    <a:pt x="11656" y="22389"/>
                  </a:cubicBezTo>
                  <a:cubicBezTo>
                    <a:pt x="17836" y="22210"/>
                    <a:pt x="22705" y="17067"/>
                    <a:pt x="22539" y="10887"/>
                  </a:cubicBezTo>
                  <a:cubicBezTo>
                    <a:pt x="22375" y="4811"/>
                    <a:pt x="17398" y="1"/>
                    <a:pt x="11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a:off x="4234150" y="1776625"/>
              <a:ext cx="588500" cy="521650"/>
            </a:xfrm>
            <a:custGeom>
              <a:avLst/>
              <a:gdLst/>
              <a:ahLst/>
              <a:cxnLst/>
              <a:rect l="l" t="t" r="r" b="b"/>
              <a:pathLst>
                <a:path w="23540" h="20866" extrusionOk="0">
                  <a:moveTo>
                    <a:pt x="11768" y="0"/>
                  </a:moveTo>
                  <a:cubicBezTo>
                    <a:pt x="7503" y="0"/>
                    <a:pt x="3504" y="2636"/>
                    <a:pt x="1965" y="6879"/>
                  </a:cubicBezTo>
                  <a:cubicBezTo>
                    <a:pt x="0" y="12296"/>
                    <a:pt x="2798" y="18273"/>
                    <a:pt x="8216" y="20238"/>
                  </a:cubicBezTo>
                  <a:cubicBezTo>
                    <a:pt x="9390" y="20664"/>
                    <a:pt x="10591" y="20866"/>
                    <a:pt x="11772" y="20866"/>
                  </a:cubicBezTo>
                  <a:cubicBezTo>
                    <a:pt x="16036" y="20866"/>
                    <a:pt x="20036" y="18230"/>
                    <a:pt x="21575" y="13987"/>
                  </a:cubicBezTo>
                  <a:cubicBezTo>
                    <a:pt x="23539" y="8570"/>
                    <a:pt x="20741" y="2593"/>
                    <a:pt x="15324" y="628"/>
                  </a:cubicBezTo>
                  <a:cubicBezTo>
                    <a:pt x="14149" y="202"/>
                    <a:pt x="12948"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a:off x="4288025" y="1821150"/>
              <a:ext cx="480750" cy="431825"/>
            </a:xfrm>
            <a:custGeom>
              <a:avLst/>
              <a:gdLst/>
              <a:ahLst/>
              <a:cxnLst/>
              <a:rect l="l" t="t" r="r" b="b"/>
              <a:pathLst>
                <a:path w="19230" h="17273" extrusionOk="0">
                  <a:moveTo>
                    <a:pt x="9609" y="0"/>
                  </a:moveTo>
                  <a:cubicBezTo>
                    <a:pt x="8822" y="0"/>
                    <a:pt x="8022" y="108"/>
                    <a:pt x="7228" y="335"/>
                  </a:cubicBezTo>
                  <a:cubicBezTo>
                    <a:pt x="2644" y="1657"/>
                    <a:pt x="0" y="6443"/>
                    <a:pt x="1322" y="11027"/>
                  </a:cubicBezTo>
                  <a:cubicBezTo>
                    <a:pt x="2404" y="14804"/>
                    <a:pt x="5858" y="17272"/>
                    <a:pt x="9610" y="17272"/>
                  </a:cubicBezTo>
                  <a:cubicBezTo>
                    <a:pt x="10401" y="17272"/>
                    <a:pt x="11204" y="17163"/>
                    <a:pt x="12002" y="16933"/>
                  </a:cubicBezTo>
                  <a:cubicBezTo>
                    <a:pt x="16586" y="15611"/>
                    <a:pt x="19229" y="10825"/>
                    <a:pt x="17907" y="6253"/>
                  </a:cubicBezTo>
                  <a:cubicBezTo>
                    <a:pt x="16815" y="2463"/>
                    <a:pt x="13363" y="0"/>
                    <a:pt x="9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4454700" y="1925675"/>
              <a:ext cx="155400" cy="236050"/>
            </a:xfrm>
            <a:custGeom>
              <a:avLst/>
              <a:gdLst/>
              <a:ahLst/>
              <a:cxnLst/>
              <a:rect l="l" t="t" r="r" b="b"/>
              <a:pathLst>
                <a:path w="6216" h="9442" extrusionOk="0">
                  <a:moveTo>
                    <a:pt x="1906" y="2060"/>
                  </a:moveTo>
                  <a:lnTo>
                    <a:pt x="2632" y="4096"/>
                  </a:lnTo>
                  <a:cubicBezTo>
                    <a:pt x="2434" y="4133"/>
                    <a:pt x="2255" y="4152"/>
                    <a:pt x="2095" y="4152"/>
                  </a:cubicBezTo>
                  <a:cubicBezTo>
                    <a:pt x="1900" y="4152"/>
                    <a:pt x="1734" y="4124"/>
                    <a:pt x="1596" y="4072"/>
                  </a:cubicBezTo>
                  <a:cubicBezTo>
                    <a:pt x="1358" y="3989"/>
                    <a:pt x="1180" y="3798"/>
                    <a:pt x="1084" y="3512"/>
                  </a:cubicBezTo>
                  <a:cubicBezTo>
                    <a:pt x="977" y="3215"/>
                    <a:pt x="989" y="2941"/>
                    <a:pt x="1132" y="2703"/>
                  </a:cubicBezTo>
                  <a:cubicBezTo>
                    <a:pt x="1275" y="2453"/>
                    <a:pt x="1525" y="2238"/>
                    <a:pt x="1906" y="2060"/>
                  </a:cubicBezTo>
                  <a:close/>
                  <a:moveTo>
                    <a:pt x="4025" y="4827"/>
                  </a:moveTo>
                  <a:cubicBezTo>
                    <a:pt x="4239" y="4827"/>
                    <a:pt x="4419" y="4857"/>
                    <a:pt x="4573" y="4917"/>
                  </a:cubicBezTo>
                  <a:cubicBezTo>
                    <a:pt x="4835" y="5013"/>
                    <a:pt x="5025" y="5215"/>
                    <a:pt x="5133" y="5501"/>
                  </a:cubicBezTo>
                  <a:cubicBezTo>
                    <a:pt x="5228" y="5798"/>
                    <a:pt x="5216" y="6084"/>
                    <a:pt x="5061" y="6346"/>
                  </a:cubicBezTo>
                  <a:cubicBezTo>
                    <a:pt x="4906" y="6596"/>
                    <a:pt x="4632" y="6834"/>
                    <a:pt x="4240" y="7037"/>
                  </a:cubicBezTo>
                  <a:lnTo>
                    <a:pt x="3466" y="4882"/>
                  </a:lnTo>
                  <a:cubicBezTo>
                    <a:pt x="3674" y="4845"/>
                    <a:pt x="3860" y="4827"/>
                    <a:pt x="4025" y="4827"/>
                  </a:cubicBezTo>
                  <a:close/>
                  <a:moveTo>
                    <a:pt x="1727" y="0"/>
                  </a:moveTo>
                  <a:lnTo>
                    <a:pt x="1227" y="179"/>
                  </a:lnTo>
                  <a:lnTo>
                    <a:pt x="1644" y="1345"/>
                  </a:lnTo>
                  <a:cubicBezTo>
                    <a:pt x="989" y="1643"/>
                    <a:pt x="537" y="2000"/>
                    <a:pt x="275" y="2441"/>
                  </a:cubicBezTo>
                  <a:cubicBezTo>
                    <a:pt x="25" y="2881"/>
                    <a:pt x="1" y="3381"/>
                    <a:pt x="191" y="3917"/>
                  </a:cubicBezTo>
                  <a:cubicBezTo>
                    <a:pt x="370" y="4417"/>
                    <a:pt x="680" y="4751"/>
                    <a:pt x="1108" y="4917"/>
                  </a:cubicBezTo>
                  <a:cubicBezTo>
                    <a:pt x="1345" y="5007"/>
                    <a:pt x="1631" y="5052"/>
                    <a:pt x="1965" y="5052"/>
                  </a:cubicBezTo>
                  <a:cubicBezTo>
                    <a:pt x="2251" y="5052"/>
                    <a:pt x="2573" y="5019"/>
                    <a:pt x="2930" y="4953"/>
                  </a:cubicBezTo>
                  <a:lnTo>
                    <a:pt x="3740" y="7227"/>
                  </a:lnTo>
                  <a:cubicBezTo>
                    <a:pt x="3370" y="7358"/>
                    <a:pt x="2989" y="7430"/>
                    <a:pt x="2608" y="7453"/>
                  </a:cubicBezTo>
                  <a:cubicBezTo>
                    <a:pt x="2568" y="7455"/>
                    <a:pt x="2528" y="7455"/>
                    <a:pt x="2488" y="7455"/>
                  </a:cubicBezTo>
                  <a:cubicBezTo>
                    <a:pt x="2135" y="7455"/>
                    <a:pt x="1780" y="7409"/>
                    <a:pt x="1406" y="7334"/>
                  </a:cubicBezTo>
                  <a:lnTo>
                    <a:pt x="1406" y="7334"/>
                  </a:lnTo>
                  <a:lnTo>
                    <a:pt x="1727" y="8227"/>
                  </a:lnTo>
                  <a:cubicBezTo>
                    <a:pt x="1862" y="8235"/>
                    <a:pt x="1996" y="8239"/>
                    <a:pt x="2128" y="8239"/>
                  </a:cubicBezTo>
                  <a:cubicBezTo>
                    <a:pt x="2391" y="8239"/>
                    <a:pt x="2648" y="8223"/>
                    <a:pt x="2894" y="8192"/>
                  </a:cubicBezTo>
                  <a:cubicBezTo>
                    <a:pt x="3275" y="8144"/>
                    <a:pt x="3632" y="8061"/>
                    <a:pt x="3990" y="7942"/>
                  </a:cubicBezTo>
                  <a:lnTo>
                    <a:pt x="4525" y="9442"/>
                  </a:lnTo>
                  <a:lnTo>
                    <a:pt x="5025" y="9263"/>
                  </a:lnTo>
                  <a:lnTo>
                    <a:pt x="4490" y="7751"/>
                  </a:lnTo>
                  <a:cubicBezTo>
                    <a:pt x="5180" y="7453"/>
                    <a:pt x="5656" y="7072"/>
                    <a:pt x="5918" y="6608"/>
                  </a:cubicBezTo>
                  <a:cubicBezTo>
                    <a:pt x="6180" y="6156"/>
                    <a:pt x="6216" y="5644"/>
                    <a:pt x="6014" y="5084"/>
                  </a:cubicBezTo>
                  <a:cubicBezTo>
                    <a:pt x="5835" y="4560"/>
                    <a:pt x="5514" y="4215"/>
                    <a:pt x="5049" y="4036"/>
                  </a:cubicBezTo>
                  <a:cubicBezTo>
                    <a:pt x="4804" y="3948"/>
                    <a:pt x="4513" y="3903"/>
                    <a:pt x="4175" y="3903"/>
                  </a:cubicBezTo>
                  <a:cubicBezTo>
                    <a:pt x="3872" y="3903"/>
                    <a:pt x="3533" y="3939"/>
                    <a:pt x="3156" y="4012"/>
                  </a:cubicBezTo>
                  <a:lnTo>
                    <a:pt x="2406" y="1881"/>
                  </a:lnTo>
                  <a:cubicBezTo>
                    <a:pt x="2716" y="1786"/>
                    <a:pt x="3025" y="1726"/>
                    <a:pt x="3347" y="1703"/>
                  </a:cubicBezTo>
                  <a:cubicBezTo>
                    <a:pt x="3476" y="1688"/>
                    <a:pt x="3608" y="1681"/>
                    <a:pt x="3742" y="1681"/>
                  </a:cubicBezTo>
                  <a:cubicBezTo>
                    <a:pt x="3928" y="1681"/>
                    <a:pt x="4117" y="1694"/>
                    <a:pt x="4311" y="1715"/>
                  </a:cubicBezTo>
                  <a:lnTo>
                    <a:pt x="4001" y="845"/>
                  </a:lnTo>
                  <a:cubicBezTo>
                    <a:pt x="3692" y="857"/>
                    <a:pt x="3382" y="881"/>
                    <a:pt x="3073" y="941"/>
                  </a:cubicBezTo>
                  <a:cubicBezTo>
                    <a:pt x="2763" y="988"/>
                    <a:pt x="2454" y="1060"/>
                    <a:pt x="2144" y="1155"/>
                  </a:cubicBezTo>
                  <a:lnTo>
                    <a:pt x="1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4508875" y="2230475"/>
              <a:ext cx="115525" cy="25325"/>
            </a:xfrm>
            <a:custGeom>
              <a:avLst/>
              <a:gdLst/>
              <a:ahLst/>
              <a:cxnLst/>
              <a:rect l="l" t="t" r="r" b="b"/>
              <a:pathLst>
                <a:path w="4621" h="1013" fill="none" extrusionOk="0">
                  <a:moveTo>
                    <a:pt x="4621" y="0"/>
                  </a:moveTo>
                  <a:cubicBezTo>
                    <a:pt x="3132" y="738"/>
                    <a:pt x="1549" y="1012"/>
                    <a:pt x="1" y="857"/>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0"/>
            <p:cNvSpPr/>
            <p:nvPr/>
          </p:nvSpPr>
          <p:spPr>
            <a:xfrm>
              <a:off x="4634200" y="1849475"/>
              <a:ext cx="128025" cy="333975"/>
            </a:xfrm>
            <a:custGeom>
              <a:avLst/>
              <a:gdLst/>
              <a:ahLst/>
              <a:cxnLst/>
              <a:rect l="l" t="t" r="r" b="b"/>
              <a:pathLst>
                <a:path w="5121" h="13359" fill="none" extrusionOk="0">
                  <a:moveTo>
                    <a:pt x="0" y="0"/>
                  </a:moveTo>
                  <a:cubicBezTo>
                    <a:pt x="1453" y="822"/>
                    <a:pt x="2691" y="2060"/>
                    <a:pt x="3477" y="3679"/>
                  </a:cubicBezTo>
                  <a:cubicBezTo>
                    <a:pt x="5120" y="6965"/>
                    <a:pt x="4465" y="10823"/>
                    <a:pt x="2096" y="1335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52642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6"/>
        <p:cNvGrpSpPr/>
        <p:nvPr/>
      </p:nvGrpSpPr>
      <p:grpSpPr>
        <a:xfrm>
          <a:off x="0" y="0"/>
          <a:ext cx="0" cy="0"/>
          <a:chOff x="0" y="0"/>
          <a:chExt cx="0" cy="0"/>
        </a:xfrm>
      </p:grpSpPr>
      <p:sp>
        <p:nvSpPr>
          <p:cNvPr id="147" name="Google Shape;147;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8" name="Google Shape;148;p7"/>
          <p:cNvSpPr txBox="1">
            <a:spLocks noGrp="1"/>
          </p:cNvSpPr>
          <p:nvPr>
            <p:ph type="subTitle" idx="1"/>
          </p:nvPr>
        </p:nvSpPr>
        <p:spPr>
          <a:xfrm>
            <a:off x="720000" y="1768125"/>
            <a:ext cx="3631200" cy="21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149" name="Google Shape;149;p7"/>
          <p:cNvSpPr/>
          <p:nvPr/>
        </p:nvSpPr>
        <p:spPr>
          <a:xfrm>
            <a:off x="3513325" y="437045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914375" y="489757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7"/>
          <p:cNvGrpSpPr/>
          <p:nvPr/>
        </p:nvGrpSpPr>
        <p:grpSpPr>
          <a:xfrm flipH="1">
            <a:off x="3179938" y="4098925"/>
            <a:ext cx="1099850" cy="1546350"/>
            <a:chOff x="3790650" y="352550"/>
            <a:chExt cx="1099850" cy="1546350"/>
          </a:xfrm>
        </p:grpSpPr>
        <p:sp>
          <p:nvSpPr>
            <p:cNvPr id="152" name="Google Shape;152;p7"/>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7"/>
          <p:cNvGrpSpPr/>
          <p:nvPr/>
        </p:nvGrpSpPr>
        <p:grpSpPr>
          <a:xfrm>
            <a:off x="-271600" y="4155238"/>
            <a:ext cx="588500" cy="559825"/>
            <a:chOff x="4234150" y="1757375"/>
            <a:chExt cx="588500" cy="559825"/>
          </a:xfrm>
        </p:grpSpPr>
        <p:sp>
          <p:nvSpPr>
            <p:cNvPr id="155" name="Google Shape;155;p7"/>
            <p:cNvSpPr/>
            <p:nvPr/>
          </p:nvSpPr>
          <p:spPr>
            <a:xfrm>
              <a:off x="4244575" y="1757375"/>
              <a:ext cx="567650" cy="559825"/>
            </a:xfrm>
            <a:custGeom>
              <a:avLst/>
              <a:gdLst/>
              <a:ahLst/>
              <a:cxnLst/>
              <a:rect l="l" t="t" r="r" b="b"/>
              <a:pathLst>
                <a:path w="22706" h="22393" extrusionOk="0">
                  <a:moveTo>
                    <a:pt x="11357" y="1"/>
                  </a:moveTo>
                  <a:cubicBezTo>
                    <a:pt x="11255" y="1"/>
                    <a:pt x="11152" y="2"/>
                    <a:pt x="11049" y="5"/>
                  </a:cubicBezTo>
                  <a:cubicBezTo>
                    <a:pt x="4870" y="172"/>
                    <a:pt x="0" y="5327"/>
                    <a:pt x="167" y="11506"/>
                  </a:cubicBezTo>
                  <a:cubicBezTo>
                    <a:pt x="331" y="17571"/>
                    <a:pt x="5307" y="22393"/>
                    <a:pt x="11349" y="22393"/>
                  </a:cubicBezTo>
                  <a:cubicBezTo>
                    <a:pt x="11451" y="22393"/>
                    <a:pt x="11554" y="22392"/>
                    <a:pt x="11656" y="22389"/>
                  </a:cubicBezTo>
                  <a:cubicBezTo>
                    <a:pt x="17836" y="22210"/>
                    <a:pt x="22705" y="17067"/>
                    <a:pt x="22539" y="10887"/>
                  </a:cubicBezTo>
                  <a:cubicBezTo>
                    <a:pt x="22375" y="4811"/>
                    <a:pt x="17398" y="1"/>
                    <a:pt x="11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4234150" y="1776625"/>
              <a:ext cx="588500" cy="521650"/>
            </a:xfrm>
            <a:custGeom>
              <a:avLst/>
              <a:gdLst/>
              <a:ahLst/>
              <a:cxnLst/>
              <a:rect l="l" t="t" r="r" b="b"/>
              <a:pathLst>
                <a:path w="23540" h="20866" extrusionOk="0">
                  <a:moveTo>
                    <a:pt x="11768" y="0"/>
                  </a:moveTo>
                  <a:cubicBezTo>
                    <a:pt x="7503" y="0"/>
                    <a:pt x="3504" y="2636"/>
                    <a:pt x="1965" y="6879"/>
                  </a:cubicBezTo>
                  <a:cubicBezTo>
                    <a:pt x="0" y="12296"/>
                    <a:pt x="2798" y="18273"/>
                    <a:pt x="8216" y="20238"/>
                  </a:cubicBezTo>
                  <a:cubicBezTo>
                    <a:pt x="9390" y="20664"/>
                    <a:pt x="10591" y="20866"/>
                    <a:pt x="11772" y="20866"/>
                  </a:cubicBezTo>
                  <a:cubicBezTo>
                    <a:pt x="16036" y="20866"/>
                    <a:pt x="20036" y="18230"/>
                    <a:pt x="21575" y="13987"/>
                  </a:cubicBezTo>
                  <a:cubicBezTo>
                    <a:pt x="23539" y="8570"/>
                    <a:pt x="20741" y="2593"/>
                    <a:pt x="15324" y="628"/>
                  </a:cubicBezTo>
                  <a:cubicBezTo>
                    <a:pt x="14149" y="202"/>
                    <a:pt x="12948"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4288025" y="1821150"/>
              <a:ext cx="480750" cy="431825"/>
            </a:xfrm>
            <a:custGeom>
              <a:avLst/>
              <a:gdLst/>
              <a:ahLst/>
              <a:cxnLst/>
              <a:rect l="l" t="t" r="r" b="b"/>
              <a:pathLst>
                <a:path w="19230" h="17273" extrusionOk="0">
                  <a:moveTo>
                    <a:pt x="9609" y="0"/>
                  </a:moveTo>
                  <a:cubicBezTo>
                    <a:pt x="8822" y="0"/>
                    <a:pt x="8022" y="108"/>
                    <a:pt x="7228" y="335"/>
                  </a:cubicBezTo>
                  <a:cubicBezTo>
                    <a:pt x="2644" y="1657"/>
                    <a:pt x="0" y="6443"/>
                    <a:pt x="1322" y="11027"/>
                  </a:cubicBezTo>
                  <a:cubicBezTo>
                    <a:pt x="2404" y="14804"/>
                    <a:pt x="5858" y="17272"/>
                    <a:pt x="9610" y="17272"/>
                  </a:cubicBezTo>
                  <a:cubicBezTo>
                    <a:pt x="10401" y="17272"/>
                    <a:pt x="11204" y="17163"/>
                    <a:pt x="12002" y="16933"/>
                  </a:cubicBezTo>
                  <a:cubicBezTo>
                    <a:pt x="16586" y="15611"/>
                    <a:pt x="19229" y="10825"/>
                    <a:pt x="17907" y="6253"/>
                  </a:cubicBezTo>
                  <a:cubicBezTo>
                    <a:pt x="16815" y="2463"/>
                    <a:pt x="13363" y="0"/>
                    <a:pt x="9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4454700" y="1925675"/>
              <a:ext cx="155400" cy="236050"/>
            </a:xfrm>
            <a:custGeom>
              <a:avLst/>
              <a:gdLst/>
              <a:ahLst/>
              <a:cxnLst/>
              <a:rect l="l" t="t" r="r" b="b"/>
              <a:pathLst>
                <a:path w="6216" h="9442" extrusionOk="0">
                  <a:moveTo>
                    <a:pt x="1906" y="2060"/>
                  </a:moveTo>
                  <a:lnTo>
                    <a:pt x="2632" y="4096"/>
                  </a:lnTo>
                  <a:cubicBezTo>
                    <a:pt x="2434" y="4133"/>
                    <a:pt x="2255" y="4152"/>
                    <a:pt x="2095" y="4152"/>
                  </a:cubicBezTo>
                  <a:cubicBezTo>
                    <a:pt x="1900" y="4152"/>
                    <a:pt x="1734" y="4124"/>
                    <a:pt x="1596" y="4072"/>
                  </a:cubicBezTo>
                  <a:cubicBezTo>
                    <a:pt x="1358" y="3989"/>
                    <a:pt x="1180" y="3798"/>
                    <a:pt x="1084" y="3512"/>
                  </a:cubicBezTo>
                  <a:cubicBezTo>
                    <a:pt x="977" y="3215"/>
                    <a:pt x="989" y="2941"/>
                    <a:pt x="1132" y="2703"/>
                  </a:cubicBezTo>
                  <a:cubicBezTo>
                    <a:pt x="1275" y="2453"/>
                    <a:pt x="1525" y="2238"/>
                    <a:pt x="1906" y="2060"/>
                  </a:cubicBezTo>
                  <a:close/>
                  <a:moveTo>
                    <a:pt x="4025" y="4827"/>
                  </a:moveTo>
                  <a:cubicBezTo>
                    <a:pt x="4239" y="4827"/>
                    <a:pt x="4419" y="4857"/>
                    <a:pt x="4573" y="4917"/>
                  </a:cubicBezTo>
                  <a:cubicBezTo>
                    <a:pt x="4835" y="5013"/>
                    <a:pt x="5025" y="5215"/>
                    <a:pt x="5133" y="5501"/>
                  </a:cubicBezTo>
                  <a:cubicBezTo>
                    <a:pt x="5228" y="5798"/>
                    <a:pt x="5216" y="6084"/>
                    <a:pt x="5061" y="6346"/>
                  </a:cubicBezTo>
                  <a:cubicBezTo>
                    <a:pt x="4906" y="6596"/>
                    <a:pt x="4632" y="6834"/>
                    <a:pt x="4240" y="7037"/>
                  </a:cubicBezTo>
                  <a:lnTo>
                    <a:pt x="3466" y="4882"/>
                  </a:lnTo>
                  <a:cubicBezTo>
                    <a:pt x="3674" y="4845"/>
                    <a:pt x="3860" y="4827"/>
                    <a:pt x="4025" y="4827"/>
                  </a:cubicBezTo>
                  <a:close/>
                  <a:moveTo>
                    <a:pt x="1727" y="0"/>
                  </a:moveTo>
                  <a:lnTo>
                    <a:pt x="1227" y="179"/>
                  </a:lnTo>
                  <a:lnTo>
                    <a:pt x="1644" y="1345"/>
                  </a:lnTo>
                  <a:cubicBezTo>
                    <a:pt x="989" y="1643"/>
                    <a:pt x="537" y="2000"/>
                    <a:pt x="275" y="2441"/>
                  </a:cubicBezTo>
                  <a:cubicBezTo>
                    <a:pt x="25" y="2881"/>
                    <a:pt x="1" y="3381"/>
                    <a:pt x="191" y="3917"/>
                  </a:cubicBezTo>
                  <a:cubicBezTo>
                    <a:pt x="370" y="4417"/>
                    <a:pt x="680" y="4751"/>
                    <a:pt x="1108" y="4917"/>
                  </a:cubicBezTo>
                  <a:cubicBezTo>
                    <a:pt x="1345" y="5007"/>
                    <a:pt x="1631" y="5052"/>
                    <a:pt x="1965" y="5052"/>
                  </a:cubicBezTo>
                  <a:cubicBezTo>
                    <a:pt x="2251" y="5052"/>
                    <a:pt x="2573" y="5019"/>
                    <a:pt x="2930" y="4953"/>
                  </a:cubicBezTo>
                  <a:lnTo>
                    <a:pt x="3740" y="7227"/>
                  </a:lnTo>
                  <a:cubicBezTo>
                    <a:pt x="3370" y="7358"/>
                    <a:pt x="2989" y="7430"/>
                    <a:pt x="2608" y="7453"/>
                  </a:cubicBezTo>
                  <a:cubicBezTo>
                    <a:pt x="2568" y="7455"/>
                    <a:pt x="2528" y="7455"/>
                    <a:pt x="2488" y="7455"/>
                  </a:cubicBezTo>
                  <a:cubicBezTo>
                    <a:pt x="2135" y="7455"/>
                    <a:pt x="1780" y="7409"/>
                    <a:pt x="1406" y="7334"/>
                  </a:cubicBezTo>
                  <a:lnTo>
                    <a:pt x="1406" y="7334"/>
                  </a:lnTo>
                  <a:lnTo>
                    <a:pt x="1727" y="8227"/>
                  </a:lnTo>
                  <a:cubicBezTo>
                    <a:pt x="1862" y="8235"/>
                    <a:pt x="1996" y="8239"/>
                    <a:pt x="2128" y="8239"/>
                  </a:cubicBezTo>
                  <a:cubicBezTo>
                    <a:pt x="2391" y="8239"/>
                    <a:pt x="2648" y="8223"/>
                    <a:pt x="2894" y="8192"/>
                  </a:cubicBezTo>
                  <a:cubicBezTo>
                    <a:pt x="3275" y="8144"/>
                    <a:pt x="3632" y="8061"/>
                    <a:pt x="3990" y="7942"/>
                  </a:cubicBezTo>
                  <a:lnTo>
                    <a:pt x="4525" y="9442"/>
                  </a:lnTo>
                  <a:lnTo>
                    <a:pt x="5025" y="9263"/>
                  </a:lnTo>
                  <a:lnTo>
                    <a:pt x="4490" y="7751"/>
                  </a:lnTo>
                  <a:cubicBezTo>
                    <a:pt x="5180" y="7453"/>
                    <a:pt x="5656" y="7072"/>
                    <a:pt x="5918" y="6608"/>
                  </a:cubicBezTo>
                  <a:cubicBezTo>
                    <a:pt x="6180" y="6156"/>
                    <a:pt x="6216" y="5644"/>
                    <a:pt x="6014" y="5084"/>
                  </a:cubicBezTo>
                  <a:cubicBezTo>
                    <a:pt x="5835" y="4560"/>
                    <a:pt x="5514" y="4215"/>
                    <a:pt x="5049" y="4036"/>
                  </a:cubicBezTo>
                  <a:cubicBezTo>
                    <a:pt x="4804" y="3948"/>
                    <a:pt x="4513" y="3903"/>
                    <a:pt x="4175" y="3903"/>
                  </a:cubicBezTo>
                  <a:cubicBezTo>
                    <a:pt x="3872" y="3903"/>
                    <a:pt x="3533" y="3939"/>
                    <a:pt x="3156" y="4012"/>
                  </a:cubicBezTo>
                  <a:lnTo>
                    <a:pt x="2406" y="1881"/>
                  </a:lnTo>
                  <a:cubicBezTo>
                    <a:pt x="2716" y="1786"/>
                    <a:pt x="3025" y="1726"/>
                    <a:pt x="3347" y="1703"/>
                  </a:cubicBezTo>
                  <a:cubicBezTo>
                    <a:pt x="3476" y="1688"/>
                    <a:pt x="3608" y="1681"/>
                    <a:pt x="3742" y="1681"/>
                  </a:cubicBezTo>
                  <a:cubicBezTo>
                    <a:pt x="3928" y="1681"/>
                    <a:pt x="4117" y="1694"/>
                    <a:pt x="4311" y="1715"/>
                  </a:cubicBezTo>
                  <a:lnTo>
                    <a:pt x="4001" y="845"/>
                  </a:lnTo>
                  <a:cubicBezTo>
                    <a:pt x="3692" y="857"/>
                    <a:pt x="3382" y="881"/>
                    <a:pt x="3073" y="941"/>
                  </a:cubicBezTo>
                  <a:cubicBezTo>
                    <a:pt x="2763" y="988"/>
                    <a:pt x="2454" y="1060"/>
                    <a:pt x="2144" y="1155"/>
                  </a:cubicBezTo>
                  <a:lnTo>
                    <a:pt x="1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4508875" y="2230475"/>
              <a:ext cx="115525" cy="25325"/>
            </a:xfrm>
            <a:custGeom>
              <a:avLst/>
              <a:gdLst/>
              <a:ahLst/>
              <a:cxnLst/>
              <a:rect l="l" t="t" r="r" b="b"/>
              <a:pathLst>
                <a:path w="4621" h="1013" fill="none" extrusionOk="0">
                  <a:moveTo>
                    <a:pt x="4621" y="0"/>
                  </a:moveTo>
                  <a:cubicBezTo>
                    <a:pt x="3132" y="738"/>
                    <a:pt x="1549" y="1012"/>
                    <a:pt x="1" y="857"/>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4634200" y="1849475"/>
              <a:ext cx="128025" cy="333975"/>
            </a:xfrm>
            <a:custGeom>
              <a:avLst/>
              <a:gdLst/>
              <a:ahLst/>
              <a:cxnLst/>
              <a:rect l="l" t="t" r="r" b="b"/>
              <a:pathLst>
                <a:path w="5121" h="13359" fill="none" extrusionOk="0">
                  <a:moveTo>
                    <a:pt x="0" y="0"/>
                  </a:moveTo>
                  <a:cubicBezTo>
                    <a:pt x="1453" y="822"/>
                    <a:pt x="2691" y="2060"/>
                    <a:pt x="3477" y="3679"/>
                  </a:cubicBezTo>
                  <a:cubicBezTo>
                    <a:pt x="5120" y="6965"/>
                    <a:pt x="4465" y="10823"/>
                    <a:pt x="2096" y="1335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7"/>
          <p:cNvSpPr>
            <a:spLocks noGrp="1"/>
          </p:cNvSpPr>
          <p:nvPr>
            <p:ph type="pic" idx="2"/>
          </p:nvPr>
        </p:nvSpPr>
        <p:spPr>
          <a:xfrm rot="-5400000">
            <a:off x="4405301" y="396000"/>
            <a:ext cx="5143500" cy="4351500"/>
          </a:xfrm>
          <a:prstGeom prst="round2SameRect">
            <a:avLst>
              <a:gd name="adj1" fmla="val 50000"/>
              <a:gd name="adj2" fmla="val 0"/>
            </a:avLst>
          </a:prstGeom>
          <a:no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08"/>
        <p:cNvGrpSpPr/>
        <p:nvPr/>
      </p:nvGrpSpPr>
      <p:grpSpPr>
        <a:xfrm>
          <a:off x="0" y="0"/>
          <a:ext cx="0" cy="0"/>
          <a:chOff x="0" y="0"/>
          <a:chExt cx="0" cy="0"/>
        </a:xfrm>
      </p:grpSpPr>
      <p:sp>
        <p:nvSpPr>
          <p:cNvPr id="509" name="Google Shape;50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0" name="Google Shape;510;p21"/>
          <p:cNvSpPr txBox="1">
            <a:spLocks noGrp="1"/>
          </p:cNvSpPr>
          <p:nvPr>
            <p:ph type="subTitle" idx="1"/>
          </p:nvPr>
        </p:nvSpPr>
        <p:spPr>
          <a:xfrm>
            <a:off x="937626" y="344387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1" name="Google Shape;511;p21"/>
          <p:cNvSpPr txBox="1">
            <a:spLocks noGrp="1"/>
          </p:cNvSpPr>
          <p:nvPr>
            <p:ph type="subTitle" idx="2"/>
          </p:nvPr>
        </p:nvSpPr>
        <p:spPr>
          <a:xfrm>
            <a:off x="3484347" y="344387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2" name="Google Shape;512;p21"/>
          <p:cNvSpPr txBox="1">
            <a:spLocks noGrp="1"/>
          </p:cNvSpPr>
          <p:nvPr>
            <p:ph type="subTitle" idx="3"/>
          </p:nvPr>
        </p:nvSpPr>
        <p:spPr>
          <a:xfrm>
            <a:off x="6031074" y="344387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3" name="Google Shape;513;p21"/>
          <p:cNvSpPr txBox="1">
            <a:spLocks noGrp="1"/>
          </p:cNvSpPr>
          <p:nvPr>
            <p:ph type="subTitle" idx="4"/>
          </p:nvPr>
        </p:nvSpPr>
        <p:spPr>
          <a:xfrm>
            <a:off x="937625" y="2989301"/>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14" name="Google Shape;514;p21"/>
          <p:cNvSpPr txBox="1">
            <a:spLocks noGrp="1"/>
          </p:cNvSpPr>
          <p:nvPr>
            <p:ph type="subTitle" idx="5"/>
          </p:nvPr>
        </p:nvSpPr>
        <p:spPr>
          <a:xfrm>
            <a:off x="3484350" y="2989301"/>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15" name="Google Shape;515;p21"/>
          <p:cNvSpPr txBox="1">
            <a:spLocks noGrp="1"/>
          </p:cNvSpPr>
          <p:nvPr>
            <p:ph type="subTitle" idx="6"/>
          </p:nvPr>
        </p:nvSpPr>
        <p:spPr>
          <a:xfrm>
            <a:off x="6031075" y="2989301"/>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16" name="Google Shape;516;p21"/>
          <p:cNvSpPr/>
          <p:nvPr/>
        </p:nvSpPr>
        <p:spPr>
          <a:xfrm>
            <a:off x="8206375" y="91817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1"/>
          <p:cNvSpPr/>
          <p:nvPr/>
        </p:nvSpPr>
        <p:spPr>
          <a:xfrm>
            <a:off x="8773850" y="152760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1"/>
          <p:cNvSpPr/>
          <p:nvPr/>
        </p:nvSpPr>
        <p:spPr>
          <a:xfrm>
            <a:off x="-307975" y="22650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1"/>
          <p:cNvSpPr/>
          <p:nvPr/>
        </p:nvSpPr>
        <p:spPr>
          <a:xfrm>
            <a:off x="259500" y="28744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p:nvPr/>
        </p:nvSpPr>
        <p:spPr>
          <a:xfrm>
            <a:off x="5416725" y="44108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1"/>
          <p:cNvSpPr/>
          <p:nvPr/>
        </p:nvSpPr>
        <p:spPr>
          <a:xfrm>
            <a:off x="5984200" y="502022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21"/>
          <p:cNvGrpSpPr/>
          <p:nvPr/>
        </p:nvGrpSpPr>
        <p:grpSpPr>
          <a:xfrm flipH="1">
            <a:off x="6991363" y="-404400"/>
            <a:ext cx="1099850" cy="1546350"/>
            <a:chOff x="3790650" y="352550"/>
            <a:chExt cx="1099850" cy="1546350"/>
          </a:xfrm>
        </p:grpSpPr>
        <p:sp>
          <p:nvSpPr>
            <p:cNvPr id="523" name="Google Shape;523;p21"/>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1"/>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21"/>
          <p:cNvGrpSpPr/>
          <p:nvPr/>
        </p:nvGrpSpPr>
        <p:grpSpPr>
          <a:xfrm flipH="1">
            <a:off x="259488" y="4248625"/>
            <a:ext cx="1099850" cy="1546350"/>
            <a:chOff x="3790650" y="352550"/>
            <a:chExt cx="1099850" cy="1546350"/>
          </a:xfrm>
        </p:grpSpPr>
        <p:sp>
          <p:nvSpPr>
            <p:cNvPr id="526" name="Google Shape;526;p21"/>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1"/>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1"/>
          <p:cNvGrpSpPr/>
          <p:nvPr/>
        </p:nvGrpSpPr>
        <p:grpSpPr>
          <a:xfrm>
            <a:off x="8206375" y="4186775"/>
            <a:ext cx="704575" cy="762100"/>
            <a:chOff x="6484125" y="1121200"/>
            <a:chExt cx="704575" cy="762100"/>
          </a:xfrm>
        </p:grpSpPr>
        <p:sp>
          <p:nvSpPr>
            <p:cNvPr id="529" name="Google Shape;529;p21"/>
            <p:cNvSpPr/>
            <p:nvPr/>
          </p:nvSpPr>
          <p:spPr>
            <a:xfrm>
              <a:off x="6484125" y="1121200"/>
              <a:ext cx="704575" cy="762100"/>
            </a:xfrm>
            <a:custGeom>
              <a:avLst/>
              <a:gdLst/>
              <a:ahLst/>
              <a:cxnLst/>
              <a:rect l="l" t="t" r="r" b="b"/>
              <a:pathLst>
                <a:path w="28183" h="30484" extrusionOk="0">
                  <a:moveTo>
                    <a:pt x="14969" y="0"/>
                  </a:moveTo>
                  <a:cubicBezTo>
                    <a:pt x="14335" y="0"/>
                    <a:pt x="13783" y="378"/>
                    <a:pt x="13586" y="937"/>
                  </a:cubicBezTo>
                  <a:cubicBezTo>
                    <a:pt x="13562" y="1032"/>
                    <a:pt x="12967" y="2544"/>
                    <a:pt x="11216" y="4211"/>
                  </a:cubicBezTo>
                  <a:cubicBezTo>
                    <a:pt x="8823" y="6497"/>
                    <a:pt x="5490" y="7950"/>
                    <a:pt x="1299" y="8521"/>
                  </a:cubicBezTo>
                  <a:cubicBezTo>
                    <a:pt x="537" y="8617"/>
                    <a:pt x="1" y="9236"/>
                    <a:pt x="60" y="9926"/>
                  </a:cubicBezTo>
                  <a:cubicBezTo>
                    <a:pt x="72" y="10129"/>
                    <a:pt x="465" y="14725"/>
                    <a:pt x="2025" y="19499"/>
                  </a:cubicBezTo>
                  <a:cubicBezTo>
                    <a:pt x="2965" y="22368"/>
                    <a:pt x="4120" y="24726"/>
                    <a:pt x="5490" y="26476"/>
                  </a:cubicBezTo>
                  <a:cubicBezTo>
                    <a:pt x="7347" y="28845"/>
                    <a:pt x="9585" y="30191"/>
                    <a:pt x="12133" y="30441"/>
                  </a:cubicBezTo>
                  <a:cubicBezTo>
                    <a:pt x="12420" y="30469"/>
                    <a:pt x="12705" y="30483"/>
                    <a:pt x="12989" y="30483"/>
                  </a:cubicBezTo>
                  <a:cubicBezTo>
                    <a:pt x="15224" y="30483"/>
                    <a:pt x="17393" y="29612"/>
                    <a:pt x="19432" y="27869"/>
                  </a:cubicBezTo>
                  <a:cubicBezTo>
                    <a:pt x="21122" y="26405"/>
                    <a:pt x="22730" y="24333"/>
                    <a:pt x="24194" y="21702"/>
                  </a:cubicBezTo>
                  <a:cubicBezTo>
                    <a:pt x="26659" y="17308"/>
                    <a:pt x="27933" y="12891"/>
                    <a:pt x="27992" y="12700"/>
                  </a:cubicBezTo>
                  <a:cubicBezTo>
                    <a:pt x="28183" y="12010"/>
                    <a:pt x="27766" y="11307"/>
                    <a:pt x="27052" y="11057"/>
                  </a:cubicBezTo>
                  <a:cubicBezTo>
                    <a:pt x="23051" y="9676"/>
                    <a:pt x="20063" y="7605"/>
                    <a:pt x="18158" y="4902"/>
                  </a:cubicBezTo>
                  <a:cubicBezTo>
                    <a:pt x="16777" y="2937"/>
                    <a:pt x="16491" y="1318"/>
                    <a:pt x="16479" y="1223"/>
                  </a:cubicBezTo>
                  <a:cubicBezTo>
                    <a:pt x="16384" y="580"/>
                    <a:pt x="15836" y="80"/>
                    <a:pt x="15134" y="8"/>
                  </a:cubicBezTo>
                  <a:cubicBezTo>
                    <a:pt x="15078" y="3"/>
                    <a:pt x="15024" y="0"/>
                    <a:pt x="149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1"/>
            <p:cNvSpPr/>
            <p:nvPr/>
          </p:nvSpPr>
          <p:spPr>
            <a:xfrm>
              <a:off x="6549325" y="1208650"/>
              <a:ext cx="567950" cy="610350"/>
            </a:xfrm>
            <a:custGeom>
              <a:avLst/>
              <a:gdLst/>
              <a:ahLst/>
              <a:cxnLst/>
              <a:rect l="l" t="t" r="r" b="b"/>
              <a:pathLst>
                <a:path w="22718" h="24414" extrusionOk="0">
                  <a:moveTo>
                    <a:pt x="12117" y="0"/>
                  </a:moveTo>
                  <a:cubicBezTo>
                    <a:pt x="11950" y="0"/>
                    <a:pt x="11782" y="77"/>
                    <a:pt x="11680" y="237"/>
                  </a:cubicBezTo>
                  <a:cubicBezTo>
                    <a:pt x="10549" y="2083"/>
                    <a:pt x="7561" y="5583"/>
                    <a:pt x="667" y="6714"/>
                  </a:cubicBezTo>
                  <a:cubicBezTo>
                    <a:pt x="262" y="6774"/>
                    <a:pt x="0" y="7119"/>
                    <a:pt x="36" y="7476"/>
                  </a:cubicBezTo>
                  <a:cubicBezTo>
                    <a:pt x="393" y="10584"/>
                    <a:pt x="2358" y="23657"/>
                    <a:pt x="9763" y="24383"/>
                  </a:cubicBezTo>
                  <a:cubicBezTo>
                    <a:pt x="9973" y="24403"/>
                    <a:pt x="10180" y="24413"/>
                    <a:pt x="10385" y="24413"/>
                  </a:cubicBezTo>
                  <a:cubicBezTo>
                    <a:pt x="17419" y="24413"/>
                    <a:pt x="21661" y="12595"/>
                    <a:pt x="22598" y="9703"/>
                  </a:cubicBezTo>
                  <a:cubicBezTo>
                    <a:pt x="22717" y="9345"/>
                    <a:pt x="22515" y="8976"/>
                    <a:pt x="22146" y="8845"/>
                  </a:cubicBezTo>
                  <a:cubicBezTo>
                    <a:pt x="15609" y="6393"/>
                    <a:pt x="13347" y="2368"/>
                    <a:pt x="12597" y="332"/>
                  </a:cubicBezTo>
                  <a:cubicBezTo>
                    <a:pt x="12525" y="116"/>
                    <a:pt x="12322" y="0"/>
                    <a:pt x="12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1"/>
            <p:cNvSpPr/>
            <p:nvPr/>
          </p:nvSpPr>
          <p:spPr>
            <a:xfrm>
              <a:off x="6706175" y="1452225"/>
              <a:ext cx="222075" cy="220300"/>
            </a:xfrm>
            <a:custGeom>
              <a:avLst/>
              <a:gdLst/>
              <a:ahLst/>
              <a:cxnLst/>
              <a:rect l="l" t="t" r="r" b="b"/>
              <a:pathLst>
                <a:path w="8883" h="8812" extrusionOk="0">
                  <a:moveTo>
                    <a:pt x="4536" y="1"/>
                  </a:moveTo>
                  <a:cubicBezTo>
                    <a:pt x="2424" y="1"/>
                    <a:pt x="596" y="1604"/>
                    <a:pt x="394" y="3758"/>
                  </a:cubicBezTo>
                  <a:lnTo>
                    <a:pt x="37" y="7341"/>
                  </a:lnTo>
                  <a:cubicBezTo>
                    <a:pt x="1" y="7746"/>
                    <a:pt x="287" y="8091"/>
                    <a:pt x="691" y="8139"/>
                  </a:cubicBezTo>
                  <a:lnTo>
                    <a:pt x="7514" y="8806"/>
                  </a:lnTo>
                  <a:cubicBezTo>
                    <a:pt x="7543" y="8809"/>
                    <a:pt x="7573" y="8811"/>
                    <a:pt x="7602" y="8811"/>
                  </a:cubicBezTo>
                  <a:cubicBezTo>
                    <a:pt x="7969" y="8811"/>
                    <a:pt x="8277" y="8537"/>
                    <a:pt x="8299" y="8151"/>
                  </a:cubicBezTo>
                  <a:lnTo>
                    <a:pt x="8669" y="4567"/>
                  </a:lnTo>
                  <a:cubicBezTo>
                    <a:pt x="8883" y="2281"/>
                    <a:pt x="7216" y="245"/>
                    <a:pt x="4930" y="19"/>
                  </a:cubicBezTo>
                  <a:cubicBezTo>
                    <a:pt x="4798" y="7"/>
                    <a:pt x="4667" y="1"/>
                    <a:pt x="4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1"/>
            <p:cNvSpPr/>
            <p:nvPr/>
          </p:nvSpPr>
          <p:spPr>
            <a:xfrm>
              <a:off x="6755600" y="1361600"/>
              <a:ext cx="147950" cy="163450"/>
            </a:xfrm>
            <a:custGeom>
              <a:avLst/>
              <a:gdLst/>
              <a:ahLst/>
              <a:cxnLst/>
              <a:rect l="l" t="t" r="r" b="b"/>
              <a:pathLst>
                <a:path w="5918" h="6538" fill="none" extrusionOk="0">
                  <a:moveTo>
                    <a:pt x="5418" y="6537"/>
                  </a:moveTo>
                  <a:lnTo>
                    <a:pt x="5763" y="3132"/>
                  </a:lnTo>
                  <a:cubicBezTo>
                    <a:pt x="5918" y="1620"/>
                    <a:pt x="4810" y="298"/>
                    <a:pt x="3322" y="156"/>
                  </a:cubicBezTo>
                  <a:lnTo>
                    <a:pt x="3322" y="156"/>
                  </a:lnTo>
                  <a:cubicBezTo>
                    <a:pt x="1822" y="1"/>
                    <a:pt x="488" y="1108"/>
                    <a:pt x="346" y="2596"/>
                  </a:cubicBezTo>
                  <a:lnTo>
                    <a:pt x="0" y="6002"/>
                  </a:lnTo>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1"/>
            <p:cNvSpPr/>
            <p:nvPr/>
          </p:nvSpPr>
          <p:spPr>
            <a:xfrm>
              <a:off x="6789825" y="1530925"/>
              <a:ext cx="53300" cy="82850"/>
            </a:xfrm>
            <a:custGeom>
              <a:avLst/>
              <a:gdLst/>
              <a:ahLst/>
              <a:cxnLst/>
              <a:rect l="l" t="t" r="r" b="b"/>
              <a:pathLst>
                <a:path w="2132" h="3314" extrusionOk="0">
                  <a:moveTo>
                    <a:pt x="1217" y="0"/>
                  </a:moveTo>
                  <a:cubicBezTo>
                    <a:pt x="858" y="0"/>
                    <a:pt x="555" y="274"/>
                    <a:pt x="512" y="622"/>
                  </a:cubicBezTo>
                  <a:cubicBezTo>
                    <a:pt x="512" y="705"/>
                    <a:pt x="512" y="764"/>
                    <a:pt x="524" y="824"/>
                  </a:cubicBezTo>
                  <a:cubicBezTo>
                    <a:pt x="572" y="1086"/>
                    <a:pt x="477" y="1372"/>
                    <a:pt x="286" y="1562"/>
                  </a:cubicBezTo>
                  <a:cubicBezTo>
                    <a:pt x="120" y="1741"/>
                    <a:pt x="24" y="1979"/>
                    <a:pt x="24" y="2253"/>
                  </a:cubicBezTo>
                  <a:cubicBezTo>
                    <a:pt x="0" y="2765"/>
                    <a:pt x="393" y="3229"/>
                    <a:pt x="917" y="3300"/>
                  </a:cubicBezTo>
                  <a:cubicBezTo>
                    <a:pt x="973" y="3309"/>
                    <a:pt x="1029" y="3314"/>
                    <a:pt x="1083" y="3314"/>
                  </a:cubicBezTo>
                  <a:cubicBezTo>
                    <a:pt x="1609" y="3314"/>
                    <a:pt x="2054" y="2912"/>
                    <a:pt x="2108" y="2384"/>
                  </a:cubicBezTo>
                  <a:cubicBezTo>
                    <a:pt x="2132" y="2157"/>
                    <a:pt x="2072" y="1931"/>
                    <a:pt x="1965" y="1753"/>
                  </a:cubicBezTo>
                  <a:cubicBezTo>
                    <a:pt x="1822" y="1503"/>
                    <a:pt x="1763" y="1217"/>
                    <a:pt x="1870" y="955"/>
                  </a:cubicBezTo>
                  <a:cubicBezTo>
                    <a:pt x="1894" y="860"/>
                    <a:pt x="1929" y="764"/>
                    <a:pt x="1905" y="645"/>
                  </a:cubicBezTo>
                  <a:cubicBezTo>
                    <a:pt x="1894" y="324"/>
                    <a:pt x="1655" y="74"/>
                    <a:pt x="1358" y="14"/>
                  </a:cubicBezTo>
                  <a:cubicBezTo>
                    <a:pt x="1310" y="5"/>
                    <a:pt x="1263" y="0"/>
                    <a:pt x="1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 name="Google Shape;534;p21"/>
          <p:cNvSpPr/>
          <p:nvPr/>
        </p:nvSpPr>
        <p:spPr>
          <a:xfrm>
            <a:off x="2234075" y="-5065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2388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35"/>
        <p:cNvGrpSpPr/>
        <p:nvPr/>
      </p:nvGrpSpPr>
      <p:grpSpPr>
        <a:xfrm>
          <a:off x="0" y="0"/>
          <a:ext cx="0" cy="0"/>
          <a:chOff x="0" y="0"/>
          <a:chExt cx="0" cy="0"/>
        </a:xfrm>
      </p:grpSpPr>
      <p:sp>
        <p:nvSpPr>
          <p:cNvPr id="536" name="Google Shape;536;p22"/>
          <p:cNvSpPr/>
          <p:nvPr/>
        </p:nvSpPr>
        <p:spPr>
          <a:xfrm>
            <a:off x="136875" y="44469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8" name="Google Shape;538;p22"/>
          <p:cNvSpPr txBox="1">
            <a:spLocks noGrp="1"/>
          </p:cNvSpPr>
          <p:nvPr>
            <p:ph type="subTitle" idx="1"/>
          </p:nvPr>
        </p:nvSpPr>
        <p:spPr>
          <a:xfrm>
            <a:off x="872400" y="1976175"/>
            <a:ext cx="1978200" cy="10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9" name="Google Shape;539;p22"/>
          <p:cNvSpPr txBox="1">
            <a:spLocks noGrp="1"/>
          </p:cNvSpPr>
          <p:nvPr>
            <p:ph type="subTitle" idx="2"/>
          </p:nvPr>
        </p:nvSpPr>
        <p:spPr>
          <a:xfrm>
            <a:off x="6293400" y="1976175"/>
            <a:ext cx="1978200" cy="10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40" name="Google Shape;540;p22"/>
          <p:cNvSpPr txBox="1">
            <a:spLocks noGrp="1"/>
          </p:cNvSpPr>
          <p:nvPr>
            <p:ph type="subTitle" idx="3"/>
          </p:nvPr>
        </p:nvSpPr>
        <p:spPr>
          <a:xfrm>
            <a:off x="872400" y="3638175"/>
            <a:ext cx="1978200" cy="10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41" name="Google Shape;541;p22"/>
          <p:cNvSpPr txBox="1">
            <a:spLocks noGrp="1"/>
          </p:cNvSpPr>
          <p:nvPr>
            <p:ph type="subTitle" idx="4"/>
          </p:nvPr>
        </p:nvSpPr>
        <p:spPr>
          <a:xfrm>
            <a:off x="6293400" y="3638175"/>
            <a:ext cx="1978200" cy="10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42" name="Google Shape;542;p22"/>
          <p:cNvSpPr txBox="1">
            <a:spLocks noGrp="1"/>
          </p:cNvSpPr>
          <p:nvPr>
            <p:ph type="subTitle" idx="5"/>
          </p:nvPr>
        </p:nvSpPr>
        <p:spPr>
          <a:xfrm>
            <a:off x="872400" y="1692575"/>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3" name="Google Shape;543;p22"/>
          <p:cNvSpPr txBox="1">
            <a:spLocks noGrp="1"/>
          </p:cNvSpPr>
          <p:nvPr>
            <p:ph type="subTitle" idx="6"/>
          </p:nvPr>
        </p:nvSpPr>
        <p:spPr>
          <a:xfrm>
            <a:off x="872400" y="33546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4" name="Google Shape;544;p22"/>
          <p:cNvSpPr txBox="1">
            <a:spLocks noGrp="1"/>
          </p:cNvSpPr>
          <p:nvPr>
            <p:ph type="subTitle" idx="7"/>
          </p:nvPr>
        </p:nvSpPr>
        <p:spPr>
          <a:xfrm>
            <a:off x="6293400" y="1692575"/>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5" name="Google Shape;545;p22"/>
          <p:cNvSpPr txBox="1">
            <a:spLocks noGrp="1"/>
          </p:cNvSpPr>
          <p:nvPr>
            <p:ph type="subTitle" idx="8"/>
          </p:nvPr>
        </p:nvSpPr>
        <p:spPr>
          <a:xfrm>
            <a:off x="6293400" y="33546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46" name="Google Shape;546;p22"/>
          <p:cNvGrpSpPr/>
          <p:nvPr/>
        </p:nvGrpSpPr>
        <p:grpSpPr>
          <a:xfrm flipH="1">
            <a:off x="8423988" y="671325"/>
            <a:ext cx="1099850" cy="1546350"/>
            <a:chOff x="3790650" y="352550"/>
            <a:chExt cx="1099850" cy="1546350"/>
          </a:xfrm>
        </p:grpSpPr>
        <p:sp>
          <p:nvSpPr>
            <p:cNvPr id="547" name="Google Shape;547;p22"/>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2"/>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22"/>
          <p:cNvGrpSpPr/>
          <p:nvPr/>
        </p:nvGrpSpPr>
        <p:grpSpPr>
          <a:xfrm>
            <a:off x="493813" y="4730213"/>
            <a:ext cx="559625" cy="559325"/>
            <a:chOff x="3909400" y="3844950"/>
            <a:chExt cx="559625" cy="559325"/>
          </a:xfrm>
        </p:grpSpPr>
        <p:sp>
          <p:nvSpPr>
            <p:cNvPr id="550" name="Google Shape;550;p22"/>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2"/>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2"/>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22"/>
          <p:cNvGrpSpPr/>
          <p:nvPr/>
        </p:nvGrpSpPr>
        <p:grpSpPr>
          <a:xfrm>
            <a:off x="8424000" y="539488"/>
            <a:ext cx="559600" cy="559600"/>
            <a:chOff x="6905625" y="3039500"/>
            <a:chExt cx="559600" cy="559600"/>
          </a:xfrm>
        </p:grpSpPr>
        <p:sp>
          <p:nvSpPr>
            <p:cNvPr id="557" name="Google Shape;557;p22"/>
            <p:cNvSpPr/>
            <p:nvPr/>
          </p:nvSpPr>
          <p:spPr>
            <a:xfrm>
              <a:off x="6905625" y="3039500"/>
              <a:ext cx="559600" cy="559600"/>
            </a:xfrm>
            <a:custGeom>
              <a:avLst/>
              <a:gdLst/>
              <a:ahLst/>
              <a:cxnLst/>
              <a:rect l="l" t="t" r="r" b="b"/>
              <a:pathLst>
                <a:path w="22384" h="22384" extrusionOk="0">
                  <a:moveTo>
                    <a:pt x="11192" y="0"/>
                  </a:moveTo>
                  <a:cubicBezTo>
                    <a:pt x="5013" y="0"/>
                    <a:pt x="0" y="5013"/>
                    <a:pt x="0" y="11192"/>
                  </a:cubicBezTo>
                  <a:cubicBezTo>
                    <a:pt x="0" y="17383"/>
                    <a:pt x="5013" y="22384"/>
                    <a:pt x="11192" y="22384"/>
                  </a:cubicBezTo>
                  <a:cubicBezTo>
                    <a:pt x="17371" y="22384"/>
                    <a:pt x="22384" y="17383"/>
                    <a:pt x="22384" y="11192"/>
                  </a:cubicBezTo>
                  <a:cubicBezTo>
                    <a:pt x="22384" y="5013"/>
                    <a:pt x="17371" y="0"/>
                    <a:pt x="11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2"/>
            <p:cNvSpPr/>
            <p:nvPr/>
          </p:nvSpPr>
          <p:spPr>
            <a:xfrm>
              <a:off x="6924675" y="3058550"/>
              <a:ext cx="521500" cy="521800"/>
            </a:xfrm>
            <a:custGeom>
              <a:avLst/>
              <a:gdLst/>
              <a:ahLst/>
              <a:cxnLst/>
              <a:rect l="l" t="t" r="r" b="b"/>
              <a:pathLst>
                <a:path w="20860" h="20872" extrusionOk="0">
                  <a:moveTo>
                    <a:pt x="10430" y="0"/>
                  </a:moveTo>
                  <a:cubicBezTo>
                    <a:pt x="4667" y="0"/>
                    <a:pt x="0" y="4679"/>
                    <a:pt x="0" y="10430"/>
                  </a:cubicBezTo>
                  <a:cubicBezTo>
                    <a:pt x="0" y="16193"/>
                    <a:pt x="4667" y="20872"/>
                    <a:pt x="10430" y="20872"/>
                  </a:cubicBezTo>
                  <a:cubicBezTo>
                    <a:pt x="16193" y="20872"/>
                    <a:pt x="20860" y="16193"/>
                    <a:pt x="20860" y="10430"/>
                  </a:cubicBezTo>
                  <a:cubicBezTo>
                    <a:pt x="20860" y="4679"/>
                    <a:pt x="16193" y="0"/>
                    <a:pt x="10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2"/>
            <p:cNvSpPr/>
            <p:nvPr/>
          </p:nvSpPr>
          <p:spPr>
            <a:xfrm>
              <a:off x="6940725" y="3103975"/>
              <a:ext cx="489375" cy="431825"/>
            </a:xfrm>
            <a:custGeom>
              <a:avLst/>
              <a:gdLst/>
              <a:ahLst/>
              <a:cxnLst/>
              <a:rect l="l" t="t" r="r" b="b"/>
              <a:pathLst>
                <a:path w="19575" h="17273" extrusionOk="0">
                  <a:moveTo>
                    <a:pt x="9798" y="1"/>
                  </a:moveTo>
                  <a:cubicBezTo>
                    <a:pt x="6375" y="1"/>
                    <a:pt x="3138" y="2046"/>
                    <a:pt x="1787" y="5410"/>
                  </a:cubicBezTo>
                  <a:cubicBezTo>
                    <a:pt x="1" y="9839"/>
                    <a:pt x="2156" y="14864"/>
                    <a:pt x="6573" y="16650"/>
                  </a:cubicBezTo>
                  <a:cubicBezTo>
                    <a:pt x="7629" y="17072"/>
                    <a:pt x="8718" y="17273"/>
                    <a:pt x="9788" y="17273"/>
                  </a:cubicBezTo>
                  <a:cubicBezTo>
                    <a:pt x="13212" y="17273"/>
                    <a:pt x="16449" y="15225"/>
                    <a:pt x="17801" y="11852"/>
                  </a:cubicBezTo>
                  <a:cubicBezTo>
                    <a:pt x="19575" y="7434"/>
                    <a:pt x="17432" y="2398"/>
                    <a:pt x="13014" y="624"/>
                  </a:cubicBezTo>
                  <a:cubicBezTo>
                    <a:pt x="11959" y="201"/>
                    <a:pt x="10869" y="1"/>
                    <a:pt x="9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7026175" y="3465425"/>
              <a:ext cx="100025" cy="61650"/>
            </a:xfrm>
            <a:custGeom>
              <a:avLst/>
              <a:gdLst/>
              <a:ahLst/>
              <a:cxnLst/>
              <a:rect l="l" t="t" r="r" b="b"/>
              <a:pathLst>
                <a:path w="4001" h="2466" fill="none" extrusionOk="0">
                  <a:moveTo>
                    <a:pt x="4001" y="2466"/>
                  </a:moveTo>
                  <a:cubicBezTo>
                    <a:pt x="2417" y="2001"/>
                    <a:pt x="1048" y="1132"/>
                    <a:pt x="0" y="1"/>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a:off x="7204450" y="3252025"/>
              <a:ext cx="200950" cy="282500"/>
            </a:xfrm>
            <a:custGeom>
              <a:avLst/>
              <a:gdLst/>
              <a:ahLst/>
              <a:cxnLst/>
              <a:rect l="l" t="t" r="r" b="b"/>
              <a:pathLst>
                <a:path w="8038" h="11300" fill="none" extrusionOk="0">
                  <a:moveTo>
                    <a:pt x="7442" y="0"/>
                  </a:moveTo>
                  <a:cubicBezTo>
                    <a:pt x="7966" y="1596"/>
                    <a:pt x="8038" y="3334"/>
                    <a:pt x="7549" y="5060"/>
                  </a:cubicBezTo>
                  <a:cubicBezTo>
                    <a:pt x="6537" y="8608"/>
                    <a:pt x="3454" y="11002"/>
                    <a:pt x="1" y="1129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a:off x="7101175" y="3180575"/>
              <a:ext cx="189625" cy="216425"/>
            </a:xfrm>
            <a:custGeom>
              <a:avLst/>
              <a:gdLst/>
              <a:ahLst/>
              <a:cxnLst/>
              <a:rect l="l" t="t" r="r" b="b"/>
              <a:pathLst>
                <a:path w="7585" h="8657" extrusionOk="0">
                  <a:moveTo>
                    <a:pt x="2191" y="1"/>
                  </a:moveTo>
                  <a:lnTo>
                    <a:pt x="2322" y="3525"/>
                  </a:lnTo>
                  <a:lnTo>
                    <a:pt x="2322" y="3525"/>
                  </a:lnTo>
                  <a:lnTo>
                    <a:pt x="1060" y="2906"/>
                  </a:lnTo>
                  <a:lnTo>
                    <a:pt x="774" y="3489"/>
                  </a:lnTo>
                  <a:lnTo>
                    <a:pt x="2346" y="4275"/>
                  </a:lnTo>
                  <a:lnTo>
                    <a:pt x="2382" y="5204"/>
                  </a:lnTo>
                  <a:lnTo>
                    <a:pt x="2263" y="5442"/>
                  </a:lnTo>
                  <a:lnTo>
                    <a:pt x="286" y="4466"/>
                  </a:lnTo>
                  <a:lnTo>
                    <a:pt x="0" y="5049"/>
                  </a:lnTo>
                  <a:lnTo>
                    <a:pt x="1977" y="6025"/>
                  </a:lnTo>
                  <a:lnTo>
                    <a:pt x="905" y="8192"/>
                  </a:lnTo>
                  <a:lnTo>
                    <a:pt x="1858" y="8657"/>
                  </a:lnTo>
                  <a:lnTo>
                    <a:pt x="2929" y="6502"/>
                  </a:lnTo>
                  <a:lnTo>
                    <a:pt x="4882" y="7478"/>
                  </a:lnTo>
                  <a:lnTo>
                    <a:pt x="5180" y="6894"/>
                  </a:lnTo>
                  <a:lnTo>
                    <a:pt x="3203" y="5918"/>
                  </a:lnTo>
                  <a:lnTo>
                    <a:pt x="3322" y="5668"/>
                  </a:lnTo>
                  <a:lnTo>
                    <a:pt x="4084" y="5132"/>
                  </a:lnTo>
                  <a:lnTo>
                    <a:pt x="5656" y="5918"/>
                  </a:lnTo>
                  <a:lnTo>
                    <a:pt x="5954" y="5335"/>
                  </a:lnTo>
                  <a:lnTo>
                    <a:pt x="4691" y="4704"/>
                  </a:lnTo>
                  <a:lnTo>
                    <a:pt x="7585" y="2680"/>
                  </a:lnTo>
                  <a:lnTo>
                    <a:pt x="6680" y="2227"/>
                  </a:lnTo>
                  <a:lnTo>
                    <a:pt x="3239" y="4656"/>
                  </a:lnTo>
                  <a:lnTo>
                    <a:pt x="3096" y="453"/>
                  </a:lnTo>
                  <a:lnTo>
                    <a:pt x="2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22"/>
          <p:cNvGrpSpPr/>
          <p:nvPr/>
        </p:nvGrpSpPr>
        <p:grpSpPr>
          <a:xfrm flipH="1">
            <a:off x="-494737" y="3105225"/>
            <a:ext cx="1099850" cy="1546350"/>
            <a:chOff x="3790650" y="352550"/>
            <a:chExt cx="1099850" cy="1546350"/>
          </a:xfrm>
        </p:grpSpPr>
        <p:sp>
          <p:nvSpPr>
            <p:cNvPr id="564" name="Google Shape;564;p22"/>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22"/>
          <p:cNvSpPr/>
          <p:nvPr/>
        </p:nvSpPr>
        <p:spPr>
          <a:xfrm rot="10800000">
            <a:off x="7982513" y="1309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a:spLocks noGrp="1"/>
          </p:cNvSpPr>
          <p:nvPr>
            <p:ph type="pic" idx="9"/>
          </p:nvPr>
        </p:nvSpPr>
        <p:spPr>
          <a:xfrm rot="5400000">
            <a:off x="3074250" y="1601600"/>
            <a:ext cx="3004800" cy="3013500"/>
          </a:xfrm>
          <a:prstGeom prst="ellipse">
            <a:avLst/>
          </a:prstGeom>
          <a:noFill/>
          <a:ln>
            <a:noFill/>
          </a:ln>
        </p:spPr>
      </p:sp>
    </p:spTree>
    <p:extLst>
      <p:ext uri="{BB962C8B-B14F-4D97-AF65-F5344CB8AC3E}">
        <p14:creationId xmlns:p14="http://schemas.microsoft.com/office/powerpoint/2010/main" val="27535565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568"/>
        <p:cNvGrpSpPr/>
        <p:nvPr/>
      </p:nvGrpSpPr>
      <p:grpSpPr>
        <a:xfrm>
          <a:off x="0" y="0"/>
          <a:ext cx="0" cy="0"/>
          <a:chOff x="0" y="0"/>
          <a:chExt cx="0" cy="0"/>
        </a:xfrm>
      </p:grpSpPr>
      <p:sp>
        <p:nvSpPr>
          <p:cNvPr id="569" name="Google Shape;56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0" name="Google Shape;570;p23"/>
          <p:cNvSpPr txBox="1">
            <a:spLocks noGrp="1"/>
          </p:cNvSpPr>
          <p:nvPr>
            <p:ph type="subTitle" idx="1"/>
          </p:nvPr>
        </p:nvSpPr>
        <p:spPr>
          <a:xfrm>
            <a:off x="1109150" y="2421775"/>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1" name="Google Shape;571;p23"/>
          <p:cNvSpPr txBox="1">
            <a:spLocks noGrp="1"/>
          </p:cNvSpPr>
          <p:nvPr>
            <p:ph type="subTitle" idx="2"/>
          </p:nvPr>
        </p:nvSpPr>
        <p:spPr>
          <a:xfrm>
            <a:off x="3579000" y="24217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2" name="Google Shape;572;p23"/>
          <p:cNvSpPr txBox="1">
            <a:spLocks noGrp="1"/>
          </p:cNvSpPr>
          <p:nvPr>
            <p:ph type="subTitle" idx="3"/>
          </p:nvPr>
        </p:nvSpPr>
        <p:spPr>
          <a:xfrm>
            <a:off x="1109155" y="4007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3" name="Google Shape;573;p23"/>
          <p:cNvSpPr txBox="1">
            <a:spLocks noGrp="1"/>
          </p:cNvSpPr>
          <p:nvPr>
            <p:ph type="subTitle" idx="4"/>
          </p:nvPr>
        </p:nvSpPr>
        <p:spPr>
          <a:xfrm>
            <a:off x="3579000" y="4007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4" name="Google Shape;574;p23"/>
          <p:cNvSpPr txBox="1">
            <a:spLocks noGrp="1"/>
          </p:cNvSpPr>
          <p:nvPr>
            <p:ph type="subTitle" idx="5"/>
          </p:nvPr>
        </p:nvSpPr>
        <p:spPr>
          <a:xfrm>
            <a:off x="6048845" y="24217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5" name="Google Shape;575;p23"/>
          <p:cNvSpPr txBox="1">
            <a:spLocks noGrp="1"/>
          </p:cNvSpPr>
          <p:nvPr>
            <p:ph type="subTitle" idx="6"/>
          </p:nvPr>
        </p:nvSpPr>
        <p:spPr>
          <a:xfrm>
            <a:off x="6048845" y="4007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6" name="Google Shape;576;p23"/>
          <p:cNvSpPr txBox="1">
            <a:spLocks noGrp="1"/>
          </p:cNvSpPr>
          <p:nvPr>
            <p:ph type="subTitle" idx="7"/>
          </p:nvPr>
        </p:nvSpPr>
        <p:spPr>
          <a:xfrm>
            <a:off x="1116955" y="1712463"/>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77" name="Google Shape;577;p23"/>
          <p:cNvSpPr txBox="1">
            <a:spLocks noGrp="1"/>
          </p:cNvSpPr>
          <p:nvPr>
            <p:ph type="subTitle" idx="8"/>
          </p:nvPr>
        </p:nvSpPr>
        <p:spPr>
          <a:xfrm>
            <a:off x="3582900" y="1720813"/>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78" name="Google Shape;578;p23"/>
          <p:cNvSpPr txBox="1">
            <a:spLocks noGrp="1"/>
          </p:cNvSpPr>
          <p:nvPr>
            <p:ph type="subTitle" idx="9"/>
          </p:nvPr>
        </p:nvSpPr>
        <p:spPr>
          <a:xfrm>
            <a:off x="6052745" y="1712463"/>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79" name="Google Shape;579;p23"/>
          <p:cNvSpPr txBox="1">
            <a:spLocks noGrp="1"/>
          </p:cNvSpPr>
          <p:nvPr>
            <p:ph type="subTitle" idx="13"/>
          </p:nvPr>
        </p:nvSpPr>
        <p:spPr>
          <a:xfrm>
            <a:off x="1113055" y="3306625"/>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0" name="Google Shape;580;p23"/>
          <p:cNvSpPr txBox="1">
            <a:spLocks noGrp="1"/>
          </p:cNvSpPr>
          <p:nvPr>
            <p:ph type="subTitle" idx="14"/>
          </p:nvPr>
        </p:nvSpPr>
        <p:spPr>
          <a:xfrm>
            <a:off x="3582900" y="3306625"/>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1" name="Google Shape;581;p23"/>
          <p:cNvSpPr txBox="1">
            <a:spLocks noGrp="1"/>
          </p:cNvSpPr>
          <p:nvPr>
            <p:ph type="subTitle" idx="15"/>
          </p:nvPr>
        </p:nvSpPr>
        <p:spPr>
          <a:xfrm>
            <a:off x="6052745" y="3314975"/>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2" name="Google Shape;582;p23"/>
          <p:cNvSpPr txBox="1">
            <a:spLocks noGrp="1"/>
          </p:cNvSpPr>
          <p:nvPr>
            <p:ph type="subTitle" idx="16"/>
          </p:nvPr>
        </p:nvSpPr>
        <p:spPr>
          <a:xfrm>
            <a:off x="1529300" y="2044675"/>
            <a:ext cx="1145700" cy="377100"/>
          </a:xfrm>
          <a:prstGeom prst="rect">
            <a:avLst/>
          </a:prstGeom>
          <a:solidFill>
            <a:schemeClr val="accent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400"/>
              <a:buFont typeface="Viga"/>
              <a:buNone/>
              <a:defRPr>
                <a:solidFill>
                  <a:schemeClr val="lt1"/>
                </a:solidFill>
                <a:latin typeface="Viga"/>
                <a:ea typeface="Viga"/>
                <a:cs typeface="Viga"/>
                <a:sym typeface="Viga"/>
              </a:defRPr>
            </a:lvl1pPr>
            <a:lvl2pPr lvl="1"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2pPr>
            <a:lvl3pPr lvl="2"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3pPr>
            <a:lvl4pPr lvl="3"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4pPr>
            <a:lvl5pPr lvl="4"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5pPr>
            <a:lvl6pPr lvl="5"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6pPr>
            <a:lvl7pPr lvl="6"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7pPr>
            <a:lvl8pPr lvl="7"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8pPr>
            <a:lvl9pPr lvl="8"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9pPr>
          </a:lstStyle>
          <a:p>
            <a:endParaRPr/>
          </a:p>
        </p:txBody>
      </p:sp>
      <p:sp>
        <p:nvSpPr>
          <p:cNvPr id="583" name="Google Shape;583;p23"/>
          <p:cNvSpPr txBox="1">
            <a:spLocks noGrp="1"/>
          </p:cNvSpPr>
          <p:nvPr>
            <p:ph type="subTitle" idx="17"/>
          </p:nvPr>
        </p:nvSpPr>
        <p:spPr>
          <a:xfrm>
            <a:off x="6469002" y="2044675"/>
            <a:ext cx="1145700" cy="377100"/>
          </a:xfrm>
          <a:prstGeom prst="rect">
            <a:avLst/>
          </a:prstGeom>
          <a:solidFill>
            <a:schemeClr val="accent2"/>
          </a:solidFill>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2400"/>
              <a:buFont typeface="Viga"/>
              <a:buNone/>
              <a:defRPr>
                <a:solidFill>
                  <a:schemeClr val="lt1"/>
                </a:solidFill>
                <a:latin typeface="Viga"/>
                <a:ea typeface="Viga"/>
                <a:cs typeface="Viga"/>
                <a:sym typeface="Viga"/>
              </a:defRPr>
            </a:lvl1pPr>
            <a:lvl2pPr lvl="1"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2pPr>
            <a:lvl3pPr lvl="2"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3pPr>
            <a:lvl4pPr lvl="3"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4pPr>
            <a:lvl5pPr lvl="4"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5pPr>
            <a:lvl6pPr lvl="5"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6pPr>
            <a:lvl7pPr lvl="6"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7pPr>
            <a:lvl8pPr lvl="7"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8pPr>
            <a:lvl9pPr lvl="8"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9pPr>
          </a:lstStyle>
          <a:p>
            <a:endParaRPr/>
          </a:p>
        </p:txBody>
      </p:sp>
      <p:sp>
        <p:nvSpPr>
          <p:cNvPr id="584" name="Google Shape;584;p23"/>
          <p:cNvSpPr txBox="1">
            <a:spLocks noGrp="1"/>
          </p:cNvSpPr>
          <p:nvPr>
            <p:ph type="subTitle" idx="18"/>
          </p:nvPr>
        </p:nvSpPr>
        <p:spPr>
          <a:xfrm>
            <a:off x="3999150" y="2044675"/>
            <a:ext cx="1145700" cy="377100"/>
          </a:xfrm>
          <a:prstGeom prst="rect">
            <a:avLst/>
          </a:prstGeom>
          <a:solidFill>
            <a:schemeClr val="accent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400"/>
              <a:buFont typeface="Viga"/>
              <a:buNone/>
              <a:defRPr>
                <a:solidFill>
                  <a:schemeClr val="lt1"/>
                </a:solidFill>
                <a:latin typeface="Viga"/>
                <a:ea typeface="Viga"/>
                <a:cs typeface="Viga"/>
                <a:sym typeface="Viga"/>
              </a:defRPr>
            </a:lvl1pPr>
            <a:lvl2pPr lvl="1"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2pPr>
            <a:lvl3pPr lvl="2"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3pPr>
            <a:lvl4pPr lvl="3"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4pPr>
            <a:lvl5pPr lvl="4"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5pPr>
            <a:lvl6pPr lvl="5"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6pPr>
            <a:lvl7pPr lvl="6"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7pPr>
            <a:lvl8pPr lvl="7"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8pPr>
            <a:lvl9pPr lvl="8"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9pPr>
          </a:lstStyle>
          <a:p>
            <a:endParaRPr/>
          </a:p>
        </p:txBody>
      </p:sp>
      <p:sp>
        <p:nvSpPr>
          <p:cNvPr id="585" name="Google Shape;585;p23"/>
          <p:cNvSpPr txBox="1">
            <a:spLocks noGrp="1"/>
          </p:cNvSpPr>
          <p:nvPr>
            <p:ph type="subTitle" idx="19"/>
          </p:nvPr>
        </p:nvSpPr>
        <p:spPr>
          <a:xfrm>
            <a:off x="1529302" y="3630475"/>
            <a:ext cx="1145700" cy="377100"/>
          </a:xfrm>
          <a:prstGeom prst="rect">
            <a:avLst/>
          </a:prstGeom>
          <a:solidFill>
            <a:schemeClr val="accent2"/>
          </a:solidFill>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2400"/>
              <a:buFont typeface="Viga"/>
              <a:buNone/>
              <a:defRPr>
                <a:solidFill>
                  <a:schemeClr val="lt1"/>
                </a:solidFill>
                <a:latin typeface="Viga"/>
                <a:ea typeface="Viga"/>
                <a:cs typeface="Viga"/>
                <a:sym typeface="Viga"/>
              </a:defRPr>
            </a:lvl1pPr>
            <a:lvl2pPr lvl="1"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2pPr>
            <a:lvl3pPr lvl="2"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3pPr>
            <a:lvl4pPr lvl="3"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4pPr>
            <a:lvl5pPr lvl="4"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5pPr>
            <a:lvl6pPr lvl="5"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6pPr>
            <a:lvl7pPr lvl="6"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7pPr>
            <a:lvl8pPr lvl="7"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8pPr>
            <a:lvl9pPr lvl="8"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9pPr>
          </a:lstStyle>
          <a:p>
            <a:endParaRPr/>
          </a:p>
        </p:txBody>
      </p:sp>
      <p:sp>
        <p:nvSpPr>
          <p:cNvPr id="586" name="Google Shape;586;p23"/>
          <p:cNvSpPr txBox="1">
            <a:spLocks noGrp="1"/>
          </p:cNvSpPr>
          <p:nvPr>
            <p:ph type="subTitle" idx="20"/>
          </p:nvPr>
        </p:nvSpPr>
        <p:spPr>
          <a:xfrm>
            <a:off x="4059275" y="3630475"/>
            <a:ext cx="1145700" cy="377100"/>
          </a:xfrm>
          <a:prstGeom prst="rect">
            <a:avLst/>
          </a:prstGeom>
          <a:solidFill>
            <a:schemeClr val="accent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400"/>
              <a:buFont typeface="Viga"/>
              <a:buNone/>
              <a:defRPr>
                <a:solidFill>
                  <a:schemeClr val="lt1"/>
                </a:solidFill>
                <a:latin typeface="Viga"/>
                <a:ea typeface="Viga"/>
                <a:cs typeface="Viga"/>
                <a:sym typeface="Viga"/>
              </a:defRPr>
            </a:lvl1pPr>
            <a:lvl2pPr lvl="1"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2pPr>
            <a:lvl3pPr lvl="2"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3pPr>
            <a:lvl4pPr lvl="3"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4pPr>
            <a:lvl5pPr lvl="4"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5pPr>
            <a:lvl6pPr lvl="5"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6pPr>
            <a:lvl7pPr lvl="6"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7pPr>
            <a:lvl8pPr lvl="7"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8pPr>
            <a:lvl9pPr lvl="8"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9pPr>
          </a:lstStyle>
          <a:p>
            <a:endParaRPr/>
          </a:p>
        </p:txBody>
      </p:sp>
      <p:sp>
        <p:nvSpPr>
          <p:cNvPr id="587" name="Google Shape;587;p23"/>
          <p:cNvSpPr txBox="1">
            <a:spLocks noGrp="1"/>
          </p:cNvSpPr>
          <p:nvPr>
            <p:ph type="subTitle" idx="21"/>
          </p:nvPr>
        </p:nvSpPr>
        <p:spPr>
          <a:xfrm>
            <a:off x="6469002" y="3630475"/>
            <a:ext cx="1145700" cy="377100"/>
          </a:xfrm>
          <a:prstGeom prst="rect">
            <a:avLst/>
          </a:prstGeom>
          <a:solidFill>
            <a:schemeClr val="accent2"/>
          </a:solidFill>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2400"/>
              <a:buFont typeface="Viga"/>
              <a:buNone/>
              <a:defRPr>
                <a:solidFill>
                  <a:schemeClr val="lt1"/>
                </a:solidFill>
                <a:latin typeface="Viga"/>
                <a:ea typeface="Viga"/>
                <a:cs typeface="Viga"/>
                <a:sym typeface="Viga"/>
              </a:defRPr>
            </a:lvl1pPr>
            <a:lvl2pPr lvl="1"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2pPr>
            <a:lvl3pPr lvl="2"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3pPr>
            <a:lvl4pPr lvl="3"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4pPr>
            <a:lvl5pPr lvl="4"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5pPr>
            <a:lvl6pPr lvl="5"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6pPr>
            <a:lvl7pPr lvl="6"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7pPr>
            <a:lvl8pPr lvl="7"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8pPr>
            <a:lvl9pPr lvl="8" algn="ctr" rtl="0">
              <a:lnSpc>
                <a:spcPct val="100000"/>
              </a:lnSpc>
              <a:spcBef>
                <a:spcPts val="0"/>
              </a:spcBef>
              <a:spcAft>
                <a:spcPts val="0"/>
              </a:spcAft>
              <a:buClr>
                <a:schemeClr val="lt1"/>
              </a:buClr>
              <a:buSzPts val="2400"/>
              <a:buFont typeface="Viga"/>
              <a:buNone/>
              <a:defRPr sz="2400">
                <a:solidFill>
                  <a:schemeClr val="lt1"/>
                </a:solidFill>
                <a:latin typeface="Viga"/>
                <a:ea typeface="Viga"/>
                <a:cs typeface="Viga"/>
                <a:sym typeface="Viga"/>
              </a:defRPr>
            </a:lvl9pPr>
          </a:lstStyle>
          <a:p>
            <a:endParaRPr/>
          </a:p>
        </p:txBody>
      </p:sp>
      <p:grpSp>
        <p:nvGrpSpPr>
          <p:cNvPr id="588" name="Google Shape;588;p23"/>
          <p:cNvGrpSpPr/>
          <p:nvPr/>
        </p:nvGrpSpPr>
        <p:grpSpPr>
          <a:xfrm flipH="1">
            <a:off x="8321988" y="922325"/>
            <a:ext cx="1099850" cy="1546350"/>
            <a:chOff x="3790650" y="352550"/>
            <a:chExt cx="1099850" cy="1546350"/>
          </a:xfrm>
        </p:grpSpPr>
        <p:sp>
          <p:nvSpPr>
            <p:cNvPr id="589" name="Google Shape;589;p23"/>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3"/>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23"/>
          <p:cNvSpPr/>
          <p:nvPr/>
        </p:nvSpPr>
        <p:spPr>
          <a:xfrm>
            <a:off x="8322000" y="2110013"/>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3"/>
          <p:cNvSpPr/>
          <p:nvPr/>
        </p:nvSpPr>
        <p:spPr>
          <a:xfrm>
            <a:off x="8889475" y="2719438"/>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 name="Google Shape;593;p23"/>
          <p:cNvGrpSpPr/>
          <p:nvPr/>
        </p:nvGrpSpPr>
        <p:grpSpPr>
          <a:xfrm flipH="1">
            <a:off x="-433400" y="3552450"/>
            <a:ext cx="1099850" cy="1546350"/>
            <a:chOff x="3790650" y="352550"/>
            <a:chExt cx="1099850" cy="1546350"/>
          </a:xfrm>
        </p:grpSpPr>
        <p:sp>
          <p:nvSpPr>
            <p:cNvPr id="594" name="Google Shape;594;p23"/>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3"/>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23"/>
          <p:cNvSpPr/>
          <p:nvPr/>
        </p:nvSpPr>
        <p:spPr>
          <a:xfrm>
            <a:off x="-320975" y="3238388"/>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3"/>
          <p:cNvSpPr/>
          <p:nvPr/>
        </p:nvSpPr>
        <p:spPr>
          <a:xfrm>
            <a:off x="246500" y="3847813"/>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23"/>
          <p:cNvGrpSpPr/>
          <p:nvPr/>
        </p:nvGrpSpPr>
        <p:grpSpPr>
          <a:xfrm>
            <a:off x="8356225" y="2837950"/>
            <a:ext cx="559625" cy="559325"/>
            <a:chOff x="3909400" y="3844950"/>
            <a:chExt cx="559625" cy="559325"/>
          </a:xfrm>
        </p:grpSpPr>
        <p:sp>
          <p:nvSpPr>
            <p:cNvPr id="599" name="Google Shape;599;p23"/>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3"/>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3"/>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3"/>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3"/>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3"/>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23"/>
          <p:cNvGrpSpPr/>
          <p:nvPr/>
        </p:nvGrpSpPr>
        <p:grpSpPr>
          <a:xfrm>
            <a:off x="374675" y="3033500"/>
            <a:ext cx="588500" cy="559825"/>
            <a:chOff x="4234150" y="1757375"/>
            <a:chExt cx="588500" cy="559825"/>
          </a:xfrm>
        </p:grpSpPr>
        <p:sp>
          <p:nvSpPr>
            <p:cNvPr id="606" name="Google Shape;606;p23"/>
            <p:cNvSpPr/>
            <p:nvPr/>
          </p:nvSpPr>
          <p:spPr>
            <a:xfrm>
              <a:off x="4244575" y="1757375"/>
              <a:ext cx="567650" cy="559825"/>
            </a:xfrm>
            <a:custGeom>
              <a:avLst/>
              <a:gdLst/>
              <a:ahLst/>
              <a:cxnLst/>
              <a:rect l="l" t="t" r="r" b="b"/>
              <a:pathLst>
                <a:path w="22706" h="22393" extrusionOk="0">
                  <a:moveTo>
                    <a:pt x="11357" y="1"/>
                  </a:moveTo>
                  <a:cubicBezTo>
                    <a:pt x="11255" y="1"/>
                    <a:pt x="11152" y="2"/>
                    <a:pt x="11049" y="5"/>
                  </a:cubicBezTo>
                  <a:cubicBezTo>
                    <a:pt x="4870" y="172"/>
                    <a:pt x="0" y="5327"/>
                    <a:pt x="167" y="11506"/>
                  </a:cubicBezTo>
                  <a:cubicBezTo>
                    <a:pt x="331" y="17571"/>
                    <a:pt x="5307" y="22393"/>
                    <a:pt x="11349" y="22393"/>
                  </a:cubicBezTo>
                  <a:cubicBezTo>
                    <a:pt x="11451" y="22393"/>
                    <a:pt x="11554" y="22392"/>
                    <a:pt x="11656" y="22389"/>
                  </a:cubicBezTo>
                  <a:cubicBezTo>
                    <a:pt x="17836" y="22210"/>
                    <a:pt x="22705" y="17067"/>
                    <a:pt x="22539" y="10887"/>
                  </a:cubicBezTo>
                  <a:cubicBezTo>
                    <a:pt x="22375" y="4811"/>
                    <a:pt x="17398" y="1"/>
                    <a:pt x="11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3"/>
            <p:cNvSpPr/>
            <p:nvPr/>
          </p:nvSpPr>
          <p:spPr>
            <a:xfrm>
              <a:off x="4234150" y="1776625"/>
              <a:ext cx="588500" cy="521650"/>
            </a:xfrm>
            <a:custGeom>
              <a:avLst/>
              <a:gdLst/>
              <a:ahLst/>
              <a:cxnLst/>
              <a:rect l="l" t="t" r="r" b="b"/>
              <a:pathLst>
                <a:path w="23540" h="20866" extrusionOk="0">
                  <a:moveTo>
                    <a:pt x="11768" y="0"/>
                  </a:moveTo>
                  <a:cubicBezTo>
                    <a:pt x="7503" y="0"/>
                    <a:pt x="3504" y="2636"/>
                    <a:pt x="1965" y="6879"/>
                  </a:cubicBezTo>
                  <a:cubicBezTo>
                    <a:pt x="0" y="12296"/>
                    <a:pt x="2798" y="18273"/>
                    <a:pt x="8216" y="20238"/>
                  </a:cubicBezTo>
                  <a:cubicBezTo>
                    <a:pt x="9390" y="20664"/>
                    <a:pt x="10591" y="20866"/>
                    <a:pt x="11772" y="20866"/>
                  </a:cubicBezTo>
                  <a:cubicBezTo>
                    <a:pt x="16036" y="20866"/>
                    <a:pt x="20036" y="18230"/>
                    <a:pt x="21575" y="13987"/>
                  </a:cubicBezTo>
                  <a:cubicBezTo>
                    <a:pt x="23539" y="8570"/>
                    <a:pt x="20741" y="2593"/>
                    <a:pt x="15324" y="628"/>
                  </a:cubicBezTo>
                  <a:cubicBezTo>
                    <a:pt x="14149" y="202"/>
                    <a:pt x="12948"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3"/>
            <p:cNvSpPr/>
            <p:nvPr/>
          </p:nvSpPr>
          <p:spPr>
            <a:xfrm>
              <a:off x="4288025" y="1821150"/>
              <a:ext cx="480750" cy="431825"/>
            </a:xfrm>
            <a:custGeom>
              <a:avLst/>
              <a:gdLst/>
              <a:ahLst/>
              <a:cxnLst/>
              <a:rect l="l" t="t" r="r" b="b"/>
              <a:pathLst>
                <a:path w="19230" h="17273" extrusionOk="0">
                  <a:moveTo>
                    <a:pt x="9609" y="0"/>
                  </a:moveTo>
                  <a:cubicBezTo>
                    <a:pt x="8822" y="0"/>
                    <a:pt x="8022" y="108"/>
                    <a:pt x="7228" y="335"/>
                  </a:cubicBezTo>
                  <a:cubicBezTo>
                    <a:pt x="2644" y="1657"/>
                    <a:pt x="0" y="6443"/>
                    <a:pt x="1322" y="11027"/>
                  </a:cubicBezTo>
                  <a:cubicBezTo>
                    <a:pt x="2404" y="14804"/>
                    <a:pt x="5858" y="17272"/>
                    <a:pt x="9610" y="17272"/>
                  </a:cubicBezTo>
                  <a:cubicBezTo>
                    <a:pt x="10401" y="17272"/>
                    <a:pt x="11204" y="17163"/>
                    <a:pt x="12002" y="16933"/>
                  </a:cubicBezTo>
                  <a:cubicBezTo>
                    <a:pt x="16586" y="15611"/>
                    <a:pt x="19229" y="10825"/>
                    <a:pt x="17907" y="6253"/>
                  </a:cubicBezTo>
                  <a:cubicBezTo>
                    <a:pt x="16815" y="2463"/>
                    <a:pt x="13363" y="0"/>
                    <a:pt x="9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4454700" y="1925675"/>
              <a:ext cx="155400" cy="236050"/>
            </a:xfrm>
            <a:custGeom>
              <a:avLst/>
              <a:gdLst/>
              <a:ahLst/>
              <a:cxnLst/>
              <a:rect l="l" t="t" r="r" b="b"/>
              <a:pathLst>
                <a:path w="6216" h="9442" extrusionOk="0">
                  <a:moveTo>
                    <a:pt x="1906" y="2060"/>
                  </a:moveTo>
                  <a:lnTo>
                    <a:pt x="2632" y="4096"/>
                  </a:lnTo>
                  <a:cubicBezTo>
                    <a:pt x="2434" y="4133"/>
                    <a:pt x="2255" y="4152"/>
                    <a:pt x="2095" y="4152"/>
                  </a:cubicBezTo>
                  <a:cubicBezTo>
                    <a:pt x="1900" y="4152"/>
                    <a:pt x="1734" y="4124"/>
                    <a:pt x="1596" y="4072"/>
                  </a:cubicBezTo>
                  <a:cubicBezTo>
                    <a:pt x="1358" y="3989"/>
                    <a:pt x="1180" y="3798"/>
                    <a:pt x="1084" y="3512"/>
                  </a:cubicBezTo>
                  <a:cubicBezTo>
                    <a:pt x="977" y="3215"/>
                    <a:pt x="989" y="2941"/>
                    <a:pt x="1132" y="2703"/>
                  </a:cubicBezTo>
                  <a:cubicBezTo>
                    <a:pt x="1275" y="2453"/>
                    <a:pt x="1525" y="2238"/>
                    <a:pt x="1906" y="2060"/>
                  </a:cubicBezTo>
                  <a:close/>
                  <a:moveTo>
                    <a:pt x="4025" y="4827"/>
                  </a:moveTo>
                  <a:cubicBezTo>
                    <a:pt x="4239" y="4827"/>
                    <a:pt x="4419" y="4857"/>
                    <a:pt x="4573" y="4917"/>
                  </a:cubicBezTo>
                  <a:cubicBezTo>
                    <a:pt x="4835" y="5013"/>
                    <a:pt x="5025" y="5215"/>
                    <a:pt x="5133" y="5501"/>
                  </a:cubicBezTo>
                  <a:cubicBezTo>
                    <a:pt x="5228" y="5798"/>
                    <a:pt x="5216" y="6084"/>
                    <a:pt x="5061" y="6346"/>
                  </a:cubicBezTo>
                  <a:cubicBezTo>
                    <a:pt x="4906" y="6596"/>
                    <a:pt x="4632" y="6834"/>
                    <a:pt x="4240" y="7037"/>
                  </a:cubicBezTo>
                  <a:lnTo>
                    <a:pt x="3466" y="4882"/>
                  </a:lnTo>
                  <a:cubicBezTo>
                    <a:pt x="3674" y="4845"/>
                    <a:pt x="3860" y="4827"/>
                    <a:pt x="4025" y="4827"/>
                  </a:cubicBezTo>
                  <a:close/>
                  <a:moveTo>
                    <a:pt x="1727" y="0"/>
                  </a:moveTo>
                  <a:lnTo>
                    <a:pt x="1227" y="179"/>
                  </a:lnTo>
                  <a:lnTo>
                    <a:pt x="1644" y="1345"/>
                  </a:lnTo>
                  <a:cubicBezTo>
                    <a:pt x="989" y="1643"/>
                    <a:pt x="537" y="2000"/>
                    <a:pt x="275" y="2441"/>
                  </a:cubicBezTo>
                  <a:cubicBezTo>
                    <a:pt x="25" y="2881"/>
                    <a:pt x="1" y="3381"/>
                    <a:pt x="191" y="3917"/>
                  </a:cubicBezTo>
                  <a:cubicBezTo>
                    <a:pt x="370" y="4417"/>
                    <a:pt x="680" y="4751"/>
                    <a:pt x="1108" y="4917"/>
                  </a:cubicBezTo>
                  <a:cubicBezTo>
                    <a:pt x="1345" y="5007"/>
                    <a:pt x="1631" y="5052"/>
                    <a:pt x="1965" y="5052"/>
                  </a:cubicBezTo>
                  <a:cubicBezTo>
                    <a:pt x="2251" y="5052"/>
                    <a:pt x="2573" y="5019"/>
                    <a:pt x="2930" y="4953"/>
                  </a:cubicBezTo>
                  <a:lnTo>
                    <a:pt x="3740" y="7227"/>
                  </a:lnTo>
                  <a:cubicBezTo>
                    <a:pt x="3370" y="7358"/>
                    <a:pt x="2989" y="7430"/>
                    <a:pt x="2608" y="7453"/>
                  </a:cubicBezTo>
                  <a:cubicBezTo>
                    <a:pt x="2568" y="7455"/>
                    <a:pt x="2528" y="7455"/>
                    <a:pt x="2488" y="7455"/>
                  </a:cubicBezTo>
                  <a:cubicBezTo>
                    <a:pt x="2135" y="7455"/>
                    <a:pt x="1780" y="7409"/>
                    <a:pt x="1406" y="7334"/>
                  </a:cubicBezTo>
                  <a:lnTo>
                    <a:pt x="1406" y="7334"/>
                  </a:lnTo>
                  <a:lnTo>
                    <a:pt x="1727" y="8227"/>
                  </a:lnTo>
                  <a:cubicBezTo>
                    <a:pt x="1862" y="8235"/>
                    <a:pt x="1996" y="8239"/>
                    <a:pt x="2128" y="8239"/>
                  </a:cubicBezTo>
                  <a:cubicBezTo>
                    <a:pt x="2391" y="8239"/>
                    <a:pt x="2648" y="8223"/>
                    <a:pt x="2894" y="8192"/>
                  </a:cubicBezTo>
                  <a:cubicBezTo>
                    <a:pt x="3275" y="8144"/>
                    <a:pt x="3632" y="8061"/>
                    <a:pt x="3990" y="7942"/>
                  </a:cubicBezTo>
                  <a:lnTo>
                    <a:pt x="4525" y="9442"/>
                  </a:lnTo>
                  <a:lnTo>
                    <a:pt x="5025" y="9263"/>
                  </a:lnTo>
                  <a:lnTo>
                    <a:pt x="4490" y="7751"/>
                  </a:lnTo>
                  <a:cubicBezTo>
                    <a:pt x="5180" y="7453"/>
                    <a:pt x="5656" y="7072"/>
                    <a:pt x="5918" y="6608"/>
                  </a:cubicBezTo>
                  <a:cubicBezTo>
                    <a:pt x="6180" y="6156"/>
                    <a:pt x="6216" y="5644"/>
                    <a:pt x="6014" y="5084"/>
                  </a:cubicBezTo>
                  <a:cubicBezTo>
                    <a:pt x="5835" y="4560"/>
                    <a:pt x="5514" y="4215"/>
                    <a:pt x="5049" y="4036"/>
                  </a:cubicBezTo>
                  <a:cubicBezTo>
                    <a:pt x="4804" y="3948"/>
                    <a:pt x="4513" y="3903"/>
                    <a:pt x="4175" y="3903"/>
                  </a:cubicBezTo>
                  <a:cubicBezTo>
                    <a:pt x="3872" y="3903"/>
                    <a:pt x="3533" y="3939"/>
                    <a:pt x="3156" y="4012"/>
                  </a:cubicBezTo>
                  <a:lnTo>
                    <a:pt x="2406" y="1881"/>
                  </a:lnTo>
                  <a:cubicBezTo>
                    <a:pt x="2716" y="1786"/>
                    <a:pt x="3025" y="1726"/>
                    <a:pt x="3347" y="1703"/>
                  </a:cubicBezTo>
                  <a:cubicBezTo>
                    <a:pt x="3476" y="1688"/>
                    <a:pt x="3608" y="1681"/>
                    <a:pt x="3742" y="1681"/>
                  </a:cubicBezTo>
                  <a:cubicBezTo>
                    <a:pt x="3928" y="1681"/>
                    <a:pt x="4117" y="1694"/>
                    <a:pt x="4311" y="1715"/>
                  </a:cubicBezTo>
                  <a:lnTo>
                    <a:pt x="4001" y="845"/>
                  </a:lnTo>
                  <a:cubicBezTo>
                    <a:pt x="3692" y="857"/>
                    <a:pt x="3382" y="881"/>
                    <a:pt x="3073" y="941"/>
                  </a:cubicBezTo>
                  <a:cubicBezTo>
                    <a:pt x="2763" y="988"/>
                    <a:pt x="2454" y="1060"/>
                    <a:pt x="2144" y="1155"/>
                  </a:cubicBezTo>
                  <a:lnTo>
                    <a:pt x="1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a:off x="4508875" y="2230475"/>
              <a:ext cx="115525" cy="25325"/>
            </a:xfrm>
            <a:custGeom>
              <a:avLst/>
              <a:gdLst/>
              <a:ahLst/>
              <a:cxnLst/>
              <a:rect l="l" t="t" r="r" b="b"/>
              <a:pathLst>
                <a:path w="4621" h="1013" fill="none" extrusionOk="0">
                  <a:moveTo>
                    <a:pt x="4621" y="0"/>
                  </a:moveTo>
                  <a:cubicBezTo>
                    <a:pt x="3132" y="738"/>
                    <a:pt x="1549" y="1012"/>
                    <a:pt x="1" y="857"/>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a:off x="4634200" y="1849475"/>
              <a:ext cx="128025" cy="333975"/>
            </a:xfrm>
            <a:custGeom>
              <a:avLst/>
              <a:gdLst/>
              <a:ahLst/>
              <a:cxnLst/>
              <a:rect l="l" t="t" r="r" b="b"/>
              <a:pathLst>
                <a:path w="5121" h="13359" fill="none" extrusionOk="0">
                  <a:moveTo>
                    <a:pt x="0" y="0"/>
                  </a:moveTo>
                  <a:cubicBezTo>
                    <a:pt x="1453" y="822"/>
                    <a:pt x="2691" y="2060"/>
                    <a:pt x="3477" y="3679"/>
                  </a:cubicBezTo>
                  <a:cubicBezTo>
                    <a:pt x="5120" y="6965"/>
                    <a:pt x="4465" y="10823"/>
                    <a:pt x="2096" y="1335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183139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612"/>
        <p:cNvGrpSpPr/>
        <p:nvPr/>
      </p:nvGrpSpPr>
      <p:grpSpPr>
        <a:xfrm>
          <a:off x="0" y="0"/>
          <a:ext cx="0" cy="0"/>
          <a:chOff x="0" y="0"/>
          <a:chExt cx="0" cy="0"/>
        </a:xfrm>
      </p:grpSpPr>
      <p:sp>
        <p:nvSpPr>
          <p:cNvPr id="613" name="Google Shape;613;p24"/>
          <p:cNvSpPr txBox="1">
            <a:spLocks noGrp="1"/>
          </p:cNvSpPr>
          <p:nvPr>
            <p:ph type="title" hasCustomPrompt="1"/>
          </p:nvPr>
        </p:nvSpPr>
        <p:spPr>
          <a:xfrm>
            <a:off x="2223600" y="670225"/>
            <a:ext cx="4696800" cy="7689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14" name="Google Shape;614;p24"/>
          <p:cNvSpPr txBox="1">
            <a:spLocks noGrp="1"/>
          </p:cNvSpPr>
          <p:nvPr>
            <p:ph type="subTitle" idx="1"/>
          </p:nvPr>
        </p:nvSpPr>
        <p:spPr>
          <a:xfrm>
            <a:off x="2223600" y="1275827"/>
            <a:ext cx="4696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615" name="Google Shape;615;p24"/>
          <p:cNvSpPr txBox="1">
            <a:spLocks noGrp="1"/>
          </p:cNvSpPr>
          <p:nvPr>
            <p:ph type="title" idx="2" hasCustomPrompt="1"/>
          </p:nvPr>
        </p:nvSpPr>
        <p:spPr>
          <a:xfrm>
            <a:off x="2223600" y="1954311"/>
            <a:ext cx="4696800" cy="7689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16" name="Google Shape;616;p24"/>
          <p:cNvSpPr txBox="1">
            <a:spLocks noGrp="1"/>
          </p:cNvSpPr>
          <p:nvPr>
            <p:ph type="subTitle" idx="3"/>
          </p:nvPr>
        </p:nvSpPr>
        <p:spPr>
          <a:xfrm>
            <a:off x="2223600" y="2576846"/>
            <a:ext cx="4696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617" name="Google Shape;617;p24"/>
          <p:cNvSpPr txBox="1">
            <a:spLocks noGrp="1"/>
          </p:cNvSpPr>
          <p:nvPr>
            <p:ph type="title" idx="4" hasCustomPrompt="1"/>
          </p:nvPr>
        </p:nvSpPr>
        <p:spPr>
          <a:xfrm>
            <a:off x="2223600" y="3265638"/>
            <a:ext cx="4696800" cy="7689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18" name="Google Shape;618;p24"/>
          <p:cNvSpPr txBox="1">
            <a:spLocks noGrp="1"/>
          </p:cNvSpPr>
          <p:nvPr>
            <p:ph type="subTitle" idx="5"/>
          </p:nvPr>
        </p:nvSpPr>
        <p:spPr>
          <a:xfrm>
            <a:off x="2223600" y="3896665"/>
            <a:ext cx="4696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662972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619"/>
        <p:cNvGrpSpPr/>
        <p:nvPr/>
      </p:nvGrpSpPr>
      <p:grpSpPr>
        <a:xfrm>
          <a:off x="0" y="0"/>
          <a:ext cx="0" cy="0"/>
          <a:chOff x="0" y="0"/>
          <a:chExt cx="0" cy="0"/>
        </a:xfrm>
      </p:grpSpPr>
      <p:sp>
        <p:nvSpPr>
          <p:cNvPr id="620" name="Google Shape;620;p25"/>
          <p:cNvSpPr txBox="1">
            <a:spLocks noGrp="1"/>
          </p:cNvSpPr>
          <p:nvPr>
            <p:ph type="title" hasCustomPrompt="1"/>
          </p:nvPr>
        </p:nvSpPr>
        <p:spPr>
          <a:xfrm>
            <a:off x="1328525" y="1885950"/>
            <a:ext cx="1397700" cy="406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21" name="Google Shape;621;p25"/>
          <p:cNvSpPr txBox="1">
            <a:spLocks noGrp="1"/>
          </p:cNvSpPr>
          <p:nvPr>
            <p:ph type="subTitle" idx="1"/>
          </p:nvPr>
        </p:nvSpPr>
        <p:spPr>
          <a:xfrm>
            <a:off x="938500" y="3629175"/>
            <a:ext cx="21732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622" name="Google Shape;622;p25"/>
          <p:cNvSpPr txBox="1">
            <a:spLocks noGrp="1"/>
          </p:cNvSpPr>
          <p:nvPr>
            <p:ph type="subTitle" idx="2"/>
          </p:nvPr>
        </p:nvSpPr>
        <p:spPr>
          <a:xfrm>
            <a:off x="938500" y="3197100"/>
            <a:ext cx="21732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23" name="Google Shape;623;p25"/>
          <p:cNvSpPr txBox="1">
            <a:spLocks noGrp="1"/>
          </p:cNvSpPr>
          <p:nvPr>
            <p:ph type="title" idx="3" hasCustomPrompt="1"/>
          </p:nvPr>
        </p:nvSpPr>
        <p:spPr>
          <a:xfrm>
            <a:off x="3873100" y="1885950"/>
            <a:ext cx="1397700" cy="406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24" name="Google Shape;624;p25"/>
          <p:cNvSpPr txBox="1">
            <a:spLocks noGrp="1"/>
          </p:cNvSpPr>
          <p:nvPr>
            <p:ph type="subTitle" idx="4"/>
          </p:nvPr>
        </p:nvSpPr>
        <p:spPr>
          <a:xfrm>
            <a:off x="3485400" y="3629175"/>
            <a:ext cx="21732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625" name="Google Shape;625;p25"/>
          <p:cNvSpPr txBox="1">
            <a:spLocks noGrp="1"/>
          </p:cNvSpPr>
          <p:nvPr>
            <p:ph type="subTitle" idx="5"/>
          </p:nvPr>
        </p:nvSpPr>
        <p:spPr>
          <a:xfrm>
            <a:off x="3485400" y="3197100"/>
            <a:ext cx="21732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26" name="Google Shape;626;p25"/>
          <p:cNvSpPr txBox="1">
            <a:spLocks noGrp="1"/>
          </p:cNvSpPr>
          <p:nvPr>
            <p:ph type="title" idx="6" hasCustomPrompt="1"/>
          </p:nvPr>
        </p:nvSpPr>
        <p:spPr>
          <a:xfrm>
            <a:off x="6417675" y="1885950"/>
            <a:ext cx="1397700" cy="406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27" name="Google Shape;627;p25"/>
          <p:cNvSpPr txBox="1">
            <a:spLocks noGrp="1"/>
          </p:cNvSpPr>
          <p:nvPr>
            <p:ph type="subTitle" idx="7"/>
          </p:nvPr>
        </p:nvSpPr>
        <p:spPr>
          <a:xfrm>
            <a:off x="6032300" y="3629175"/>
            <a:ext cx="21732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628" name="Google Shape;628;p25"/>
          <p:cNvSpPr txBox="1">
            <a:spLocks noGrp="1"/>
          </p:cNvSpPr>
          <p:nvPr>
            <p:ph type="subTitle" idx="8"/>
          </p:nvPr>
        </p:nvSpPr>
        <p:spPr>
          <a:xfrm>
            <a:off x="6032300" y="3197100"/>
            <a:ext cx="21732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Viga"/>
                <a:ea typeface="Viga"/>
                <a:cs typeface="Viga"/>
                <a:sym typeface="Vig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29" name="Google Shape;629;p25"/>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0" name="Google Shape;630;p25"/>
          <p:cNvGrpSpPr/>
          <p:nvPr/>
        </p:nvGrpSpPr>
        <p:grpSpPr>
          <a:xfrm flipH="1">
            <a:off x="8205500" y="4429925"/>
            <a:ext cx="1099850" cy="1546350"/>
            <a:chOff x="3790650" y="352550"/>
            <a:chExt cx="1099850" cy="1546350"/>
          </a:xfrm>
        </p:grpSpPr>
        <p:sp>
          <p:nvSpPr>
            <p:cNvPr id="631" name="Google Shape;631;p25"/>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5"/>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25"/>
          <p:cNvSpPr/>
          <p:nvPr/>
        </p:nvSpPr>
        <p:spPr>
          <a:xfrm>
            <a:off x="8650300" y="4244738"/>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5"/>
          <p:cNvSpPr/>
          <p:nvPr/>
        </p:nvSpPr>
        <p:spPr>
          <a:xfrm>
            <a:off x="9217775" y="4854163"/>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5"/>
          <p:cNvSpPr/>
          <p:nvPr/>
        </p:nvSpPr>
        <p:spPr>
          <a:xfrm>
            <a:off x="8022225" y="130963"/>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 name="Google Shape;636;p25"/>
          <p:cNvGrpSpPr/>
          <p:nvPr/>
        </p:nvGrpSpPr>
        <p:grpSpPr>
          <a:xfrm flipH="1">
            <a:off x="8414400" y="-108550"/>
            <a:ext cx="1099850" cy="1546350"/>
            <a:chOff x="3790650" y="352550"/>
            <a:chExt cx="1099850" cy="1546350"/>
          </a:xfrm>
        </p:grpSpPr>
        <p:sp>
          <p:nvSpPr>
            <p:cNvPr id="637" name="Google Shape;637;p25"/>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5"/>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25"/>
          <p:cNvSpPr/>
          <p:nvPr/>
        </p:nvSpPr>
        <p:spPr>
          <a:xfrm>
            <a:off x="-76200" y="4059963"/>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5"/>
          <p:cNvSpPr/>
          <p:nvPr/>
        </p:nvSpPr>
        <p:spPr>
          <a:xfrm>
            <a:off x="491275" y="4669388"/>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 name="Google Shape;641;p25"/>
          <p:cNvGrpSpPr/>
          <p:nvPr/>
        </p:nvGrpSpPr>
        <p:grpSpPr>
          <a:xfrm flipH="1">
            <a:off x="-471775" y="3012450"/>
            <a:ext cx="1099850" cy="1546350"/>
            <a:chOff x="3790650" y="352550"/>
            <a:chExt cx="1099850" cy="1546350"/>
          </a:xfrm>
        </p:grpSpPr>
        <p:sp>
          <p:nvSpPr>
            <p:cNvPr id="642" name="Google Shape;642;p25"/>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5"/>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68028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644"/>
        <p:cNvGrpSpPr/>
        <p:nvPr/>
      </p:nvGrpSpPr>
      <p:grpSpPr>
        <a:xfrm>
          <a:off x="0" y="0"/>
          <a:ext cx="0" cy="0"/>
          <a:chOff x="0" y="0"/>
          <a:chExt cx="0" cy="0"/>
        </a:xfrm>
      </p:grpSpPr>
      <p:sp>
        <p:nvSpPr>
          <p:cNvPr id="645" name="Google Shape;64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6" name="Google Shape;646;p26"/>
          <p:cNvSpPr/>
          <p:nvPr/>
        </p:nvSpPr>
        <p:spPr>
          <a:xfrm>
            <a:off x="249338" y="46725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 name="Google Shape;647;p26"/>
          <p:cNvGrpSpPr/>
          <p:nvPr/>
        </p:nvGrpSpPr>
        <p:grpSpPr>
          <a:xfrm flipH="1">
            <a:off x="-273875" y="3597150"/>
            <a:ext cx="1099850" cy="1546350"/>
            <a:chOff x="3790650" y="352550"/>
            <a:chExt cx="1099850" cy="1546350"/>
          </a:xfrm>
        </p:grpSpPr>
        <p:sp>
          <p:nvSpPr>
            <p:cNvPr id="648" name="Google Shape;648;p26"/>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6"/>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 name="Google Shape;650;p26"/>
          <p:cNvSpPr/>
          <p:nvPr/>
        </p:nvSpPr>
        <p:spPr>
          <a:xfrm>
            <a:off x="7952075" y="1268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6"/>
          <p:cNvSpPr/>
          <p:nvPr/>
        </p:nvSpPr>
        <p:spPr>
          <a:xfrm>
            <a:off x="8363938" y="68170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 name="Google Shape;652;p26"/>
          <p:cNvGrpSpPr/>
          <p:nvPr/>
        </p:nvGrpSpPr>
        <p:grpSpPr>
          <a:xfrm flipH="1">
            <a:off x="8423988" y="126850"/>
            <a:ext cx="1099850" cy="1546350"/>
            <a:chOff x="3790650" y="352550"/>
            <a:chExt cx="1099850" cy="1546350"/>
          </a:xfrm>
        </p:grpSpPr>
        <p:sp>
          <p:nvSpPr>
            <p:cNvPr id="653" name="Google Shape;653;p26"/>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6"/>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26"/>
          <p:cNvSpPr/>
          <p:nvPr/>
        </p:nvSpPr>
        <p:spPr>
          <a:xfrm>
            <a:off x="8483900" y="369877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6"/>
          <p:cNvSpPr/>
          <p:nvPr/>
        </p:nvSpPr>
        <p:spPr>
          <a:xfrm>
            <a:off x="8895763" y="425362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6"/>
          <p:cNvSpPr/>
          <p:nvPr/>
        </p:nvSpPr>
        <p:spPr>
          <a:xfrm>
            <a:off x="-44337" y="184435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456200" y="12895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9943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659"/>
        <p:cNvGrpSpPr/>
        <p:nvPr/>
      </p:nvGrpSpPr>
      <p:grpSpPr>
        <a:xfrm>
          <a:off x="0" y="0"/>
          <a:ext cx="0" cy="0"/>
          <a:chOff x="0" y="0"/>
          <a:chExt cx="0" cy="0"/>
        </a:xfrm>
      </p:grpSpPr>
      <p:sp>
        <p:nvSpPr>
          <p:cNvPr id="660" name="Google Shape;66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61" name="Google Shape;661;p27"/>
          <p:cNvGrpSpPr/>
          <p:nvPr/>
        </p:nvGrpSpPr>
        <p:grpSpPr>
          <a:xfrm>
            <a:off x="93938" y="4381300"/>
            <a:ext cx="559625" cy="559325"/>
            <a:chOff x="3909400" y="3844950"/>
            <a:chExt cx="559625" cy="559325"/>
          </a:xfrm>
        </p:grpSpPr>
        <p:sp>
          <p:nvSpPr>
            <p:cNvPr id="662" name="Google Shape;662;p27"/>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7"/>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7"/>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7"/>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7"/>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7"/>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27"/>
          <p:cNvGrpSpPr/>
          <p:nvPr/>
        </p:nvGrpSpPr>
        <p:grpSpPr>
          <a:xfrm>
            <a:off x="8123475" y="214144"/>
            <a:ext cx="614592" cy="559616"/>
            <a:chOff x="6188250" y="1349550"/>
            <a:chExt cx="539400" cy="491150"/>
          </a:xfrm>
        </p:grpSpPr>
        <p:sp>
          <p:nvSpPr>
            <p:cNvPr id="669" name="Google Shape;669;p27"/>
            <p:cNvSpPr/>
            <p:nvPr/>
          </p:nvSpPr>
          <p:spPr>
            <a:xfrm>
              <a:off x="6188250" y="1349550"/>
              <a:ext cx="539400" cy="491150"/>
            </a:xfrm>
            <a:custGeom>
              <a:avLst/>
              <a:gdLst/>
              <a:ahLst/>
              <a:cxnLst/>
              <a:rect l="l" t="t" r="r" b="b"/>
              <a:pathLst>
                <a:path w="21576" h="19646" extrusionOk="0">
                  <a:moveTo>
                    <a:pt x="10788" y="1"/>
                  </a:moveTo>
                  <a:cubicBezTo>
                    <a:pt x="8276" y="1"/>
                    <a:pt x="5764" y="959"/>
                    <a:pt x="3847" y="2876"/>
                  </a:cubicBezTo>
                  <a:cubicBezTo>
                    <a:pt x="1" y="6710"/>
                    <a:pt x="1" y="12925"/>
                    <a:pt x="3847" y="16770"/>
                  </a:cubicBezTo>
                  <a:cubicBezTo>
                    <a:pt x="5764" y="18687"/>
                    <a:pt x="8276" y="19646"/>
                    <a:pt x="10788" y="19646"/>
                  </a:cubicBezTo>
                  <a:cubicBezTo>
                    <a:pt x="13300" y="19646"/>
                    <a:pt x="15812" y="18687"/>
                    <a:pt x="17729" y="16770"/>
                  </a:cubicBezTo>
                  <a:cubicBezTo>
                    <a:pt x="21575" y="12925"/>
                    <a:pt x="21575" y="6710"/>
                    <a:pt x="17729" y="2876"/>
                  </a:cubicBezTo>
                  <a:cubicBezTo>
                    <a:pt x="15812" y="959"/>
                    <a:pt x="13300" y="1"/>
                    <a:pt x="10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7"/>
            <p:cNvSpPr/>
            <p:nvPr/>
          </p:nvSpPr>
          <p:spPr>
            <a:xfrm>
              <a:off x="6206725" y="1366375"/>
              <a:ext cx="502450" cy="457525"/>
            </a:xfrm>
            <a:custGeom>
              <a:avLst/>
              <a:gdLst/>
              <a:ahLst/>
              <a:cxnLst/>
              <a:rect l="l" t="t" r="r" b="b"/>
              <a:pathLst>
                <a:path w="20098" h="18301" extrusionOk="0">
                  <a:moveTo>
                    <a:pt x="10049" y="0"/>
                  </a:moveTo>
                  <a:cubicBezTo>
                    <a:pt x="7706" y="0"/>
                    <a:pt x="5364" y="893"/>
                    <a:pt x="3572" y="2679"/>
                  </a:cubicBezTo>
                  <a:cubicBezTo>
                    <a:pt x="0" y="6251"/>
                    <a:pt x="0" y="12049"/>
                    <a:pt x="3572" y="15621"/>
                  </a:cubicBezTo>
                  <a:cubicBezTo>
                    <a:pt x="5364" y="17407"/>
                    <a:pt x="7706" y="18300"/>
                    <a:pt x="10049" y="18300"/>
                  </a:cubicBezTo>
                  <a:cubicBezTo>
                    <a:pt x="12392" y="18300"/>
                    <a:pt x="14734" y="17407"/>
                    <a:pt x="16526" y="15621"/>
                  </a:cubicBezTo>
                  <a:cubicBezTo>
                    <a:pt x="20098" y="12049"/>
                    <a:pt x="20098" y="6251"/>
                    <a:pt x="16526" y="2679"/>
                  </a:cubicBezTo>
                  <a:cubicBezTo>
                    <a:pt x="14734" y="893"/>
                    <a:pt x="12392"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7"/>
            <p:cNvSpPr/>
            <p:nvPr/>
          </p:nvSpPr>
          <p:spPr>
            <a:xfrm>
              <a:off x="6250175" y="1405650"/>
              <a:ext cx="415550" cy="378875"/>
            </a:xfrm>
            <a:custGeom>
              <a:avLst/>
              <a:gdLst/>
              <a:ahLst/>
              <a:cxnLst/>
              <a:rect l="l" t="t" r="r" b="b"/>
              <a:pathLst>
                <a:path w="16622" h="15155" extrusionOk="0">
                  <a:moveTo>
                    <a:pt x="8311" y="1"/>
                  </a:moveTo>
                  <a:cubicBezTo>
                    <a:pt x="6373" y="1"/>
                    <a:pt x="4436" y="739"/>
                    <a:pt x="2953" y="2215"/>
                  </a:cubicBezTo>
                  <a:cubicBezTo>
                    <a:pt x="0" y="5180"/>
                    <a:pt x="0" y="9978"/>
                    <a:pt x="2953" y="12931"/>
                  </a:cubicBezTo>
                  <a:cubicBezTo>
                    <a:pt x="4436" y="14413"/>
                    <a:pt x="6373" y="15155"/>
                    <a:pt x="8311" y="15155"/>
                  </a:cubicBezTo>
                  <a:cubicBezTo>
                    <a:pt x="10249" y="15155"/>
                    <a:pt x="12187" y="14413"/>
                    <a:pt x="13669" y="12931"/>
                  </a:cubicBezTo>
                  <a:cubicBezTo>
                    <a:pt x="16622" y="9978"/>
                    <a:pt x="16622" y="5180"/>
                    <a:pt x="13669" y="2215"/>
                  </a:cubicBezTo>
                  <a:cubicBezTo>
                    <a:pt x="12187" y="739"/>
                    <a:pt x="10249" y="1"/>
                    <a:pt x="8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7"/>
            <p:cNvSpPr/>
            <p:nvPr/>
          </p:nvSpPr>
          <p:spPr>
            <a:xfrm>
              <a:off x="6353750" y="1753025"/>
              <a:ext cx="98250" cy="31275"/>
            </a:xfrm>
            <a:custGeom>
              <a:avLst/>
              <a:gdLst/>
              <a:ahLst/>
              <a:cxnLst/>
              <a:rect l="l" t="t" r="r" b="b"/>
              <a:pathLst>
                <a:path w="3930" h="1251" fill="none" extrusionOk="0">
                  <a:moveTo>
                    <a:pt x="3930" y="1251"/>
                  </a:moveTo>
                  <a:cubicBezTo>
                    <a:pt x="2477" y="1203"/>
                    <a:pt x="1132" y="751"/>
                    <a:pt x="1" y="0"/>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7"/>
            <p:cNvSpPr/>
            <p:nvPr/>
          </p:nvSpPr>
          <p:spPr>
            <a:xfrm>
              <a:off x="6519850" y="1493775"/>
              <a:ext cx="128600" cy="280100"/>
            </a:xfrm>
            <a:custGeom>
              <a:avLst/>
              <a:gdLst/>
              <a:ahLst/>
              <a:cxnLst/>
              <a:rect l="l" t="t" r="r" b="b"/>
              <a:pathLst>
                <a:path w="5144" h="11204" fill="none" extrusionOk="0">
                  <a:moveTo>
                    <a:pt x="3930" y="0"/>
                  </a:moveTo>
                  <a:cubicBezTo>
                    <a:pt x="4715" y="1238"/>
                    <a:pt x="5144" y="2703"/>
                    <a:pt x="5084" y="4286"/>
                  </a:cubicBezTo>
                  <a:cubicBezTo>
                    <a:pt x="4989" y="7513"/>
                    <a:pt x="2870" y="10204"/>
                    <a:pt x="1" y="11204"/>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7"/>
            <p:cNvSpPr/>
            <p:nvPr/>
          </p:nvSpPr>
          <p:spPr>
            <a:xfrm>
              <a:off x="6344825" y="1474225"/>
              <a:ext cx="189925" cy="219325"/>
            </a:xfrm>
            <a:custGeom>
              <a:avLst/>
              <a:gdLst/>
              <a:ahLst/>
              <a:cxnLst/>
              <a:rect l="l" t="t" r="r" b="b"/>
              <a:pathLst>
                <a:path w="7597" h="8773" extrusionOk="0">
                  <a:moveTo>
                    <a:pt x="4875" y="1"/>
                  </a:moveTo>
                  <a:cubicBezTo>
                    <a:pt x="4337" y="1"/>
                    <a:pt x="3835" y="133"/>
                    <a:pt x="3370" y="401"/>
                  </a:cubicBezTo>
                  <a:cubicBezTo>
                    <a:pt x="2668" y="794"/>
                    <a:pt x="2132" y="1461"/>
                    <a:pt x="1763" y="2366"/>
                  </a:cubicBezTo>
                  <a:lnTo>
                    <a:pt x="894" y="2163"/>
                  </a:lnTo>
                  <a:lnTo>
                    <a:pt x="429" y="2770"/>
                  </a:lnTo>
                  <a:lnTo>
                    <a:pt x="1513" y="3032"/>
                  </a:lnTo>
                  <a:cubicBezTo>
                    <a:pt x="1489" y="3116"/>
                    <a:pt x="1465" y="3199"/>
                    <a:pt x="1441" y="3294"/>
                  </a:cubicBezTo>
                  <a:lnTo>
                    <a:pt x="1358" y="3616"/>
                  </a:lnTo>
                  <a:lnTo>
                    <a:pt x="1287" y="3925"/>
                  </a:lnTo>
                  <a:cubicBezTo>
                    <a:pt x="1275" y="4009"/>
                    <a:pt x="1251" y="4092"/>
                    <a:pt x="1239" y="4175"/>
                  </a:cubicBezTo>
                  <a:lnTo>
                    <a:pt x="465" y="3997"/>
                  </a:lnTo>
                  <a:lnTo>
                    <a:pt x="1" y="4604"/>
                  </a:lnTo>
                  <a:lnTo>
                    <a:pt x="1167" y="4878"/>
                  </a:lnTo>
                  <a:cubicBezTo>
                    <a:pt x="1084" y="5878"/>
                    <a:pt x="1275" y="6700"/>
                    <a:pt x="1715" y="7378"/>
                  </a:cubicBezTo>
                  <a:cubicBezTo>
                    <a:pt x="2156" y="8045"/>
                    <a:pt x="2822" y="8485"/>
                    <a:pt x="3692" y="8700"/>
                  </a:cubicBezTo>
                  <a:cubicBezTo>
                    <a:pt x="3900" y="8748"/>
                    <a:pt x="4112" y="8773"/>
                    <a:pt x="4326" y="8773"/>
                  </a:cubicBezTo>
                  <a:cubicBezTo>
                    <a:pt x="4479" y="8773"/>
                    <a:pt x="4633" y="8760"/>
                    <a:pt x="4787" y="8735"/>
                  </a:cubicBezTo>
                  <a:cubicBezTo>
                    <a:pt x="5156" y="8688"/>
                    <a:pt x="5549" y="8569"/>
                    <a:pt x="5942" y="8378"/>
                  </a:cubicBezTo>
                  <a:lnTo>
                    <a:pt x="6216" y="7211"/>
                  </a:lnTo>
                  <a:lnTo>
                    <a:pt x="6216" y="7211"/>
                  </a:lnTo>
                  <a:cubicBezTo>
                    <a:pt x="5787" y="7521"/>
                    <a:pt x="5394" y="7723"/>
                    <a:pt x="5037" y="7807"/>
                  </a:cubicBezTo>
                  <a:cubicBezTo>
                    <a:pt x="4859" y="7856"/>
                    <a:pt x="4674" y="7880"/>
                    <a:pt x="4486" y="7880"/>
                  </a:cubicBezTo>
                  <a:cubicBezTo>
                    <a:pt x="4310" y="7880"/>
                    <a:pt x="4132" y="7859"/>
                    <a:pt x="3954" y="7819"/>
                  </a:cubicBezTo>
                  <a:cubicBezTo>
                    <a:pt x="3370" y="7676"/>
                    <a:pt x="2941" y="7378"/>
                    <a:pt x="2656" y="6914"/>
                  </a:cubicBezTo>
                  <a:cubicBezTo>
                    <a:pt x="2370" y="6461"/>
                    <a:pt x="2251" y="5866"/>
                    <a:pt x="2299" y="5152"/>
                  </a:cubicBezTo>
                  <a:lnTo>
                    <a:pt x="2299" y="5152"/>
                  </a:lnTo>
                  <a:lnTo>
                    <a:pt x="4370" y="5640"/>
                  </a:lnTo>
                  <a:lnTo>
                    <a:pt x="4835" y="5033"/>
                  </a:lnTo>
                  <a:lnTo>
                    <a:pt x="2370" y="4449"/>
                  </a:lnTo>
                  <a:cubicBezTo>
                    <a:pt x="2382" y="4354"/>
                    <a:pt x="2394" y="4271"/>
                    <a:pt x="2406" y="4175"/>
                  </a:cubicBezTo>
                  <a:lnTo>
                    <a:pt x="2489" y="3878"/>
                  </a:lnTo>
                  <a:lnTo>
                    <a:pt x="2560" y="3556"/>
                  </a:lnTo>
                  <a:cubicBezTo>
                    <a:pt x="2584" y="3473"/>
                    <a:pt x="2608" y="3390"/>
                    <a:pt x="2632" y="3294"/>
                  </a:cubicBezTo>
                  <a:lnTo>
                    <a:pt x="5620" y="4009"/>
                  </a:lnTo>
                  <a:lnTo>
                    <a:pt x="6085" y="3390"/>
                  </a:lnTo>
                  <a:lnTo>
                    <a:pt x="2894" y="2640"/>
                  </a:lnTo>
                  <a:cubicBezTo>
                    <a:pt x="3168" y="1973"/>
                    <a:pt x="3537" y="1497"/>
                    <a:pt x="4001" y="1223"/>
                  </a:cubicBezTo>
                  <a:cubicBezTo>
                    <a:pt x="4311" y="1032"/>
                    <a:pt x="4641" y="937"/>
                    <a:pt x="5000" y="937"/>
                  </a:cubicBezTo>
                  <a:cubicBezTo>
                    <a:pt x="5180" y="937"/>
                    <a:pt x="5366" y="961"/>
                    <a:pt x="5561" y="1008"/>
                  </a:cubicBezTo>
                  <a:cubicBezTo>
                    <a:pt x="5942" y="1092"/>
                    <a:pt x="6263" y="1258"/>
                    <a:pt x="6537" y="1497"/>
                  </a:cubicBezTo>
                  <a:cubicBezTo>
                    <a:pt x="6811" y="1735"/>
                    <a:pt x="7073" y="2092"/>
                    <a:pt x="7311" y="2556"/>
                  </a:cubicBezTo>
                  <a:lnTo>
                    <a:pt x="7597" y="1377"/>
                  </a:lnTo>
                  <a:cubicBezTo>
                    <a:pt x="7335" y="1044"/>
                    <a:pt x="7049" y="770"/>
                    <a:pt x="6740" y="556"/>
                  </a:cubicBezTo>
                  <a:cubicBezTo>
                    <a:pt x="6430" y="342"/>
                    <a:pt x="6097" y="187"/>
                    <a:pt x="5728" y="103"/>
                  </a:cubicBezTo>
                  <a:cubicBezTo>
                    <a:pt x="5434" y="35"/>
                    <a:pt x="5150" y="1"/>
                    <a:pt x="4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27"/>
          <p:cNvGrpSpPr/>
          <p:nvPr/>
        </p:nvGrpSpPr>
        <p:grpSpPr>
          <a:xfrm>
            <a:off x="8430763" y="845738"/>
            <a:ext cx="559600" cy="559600"/>
            <a:chOff x="6905625" y="3039500"/>
            <a:chExt cx="559600" cy="559600"/>
          </a:xfrm>
        </p:grpSpPr>
        <p:sp>
          <p:nvSpPr>
            <p:cNvPr id="676" name="Google Shape;676;p27"/>
            <p:cNvSpPr/>
            <p:nvPr/>
          </p:nvSpPr>
          <p:spPr>
            <a:xfrm>
              <a:off x="6905625" y="3039500"/>
              <a:ext cx="559600" cy="559600"/>
            </a:xfrm>
            <a:custGeom>
              <a:avLst/>
              <a:gdLst/>
              <a:ahLst/>
              <a:cxnLst/>
              <a:rect l="l" t="t" r="r" b="b"/>
              <a:pathLst>
                <a:path w="22384" h="22384" extrusionOk="0">
                  <a:moveTo>
                    <a:pt x="11192" y="0"/>
                  </a:moveTo>
                  <a:cubicBezTo>
                    <a:pt x="5013" y="0"/>
                    <a:pt x="0" y="5013"/>
                    <a:pt x="0" y="11192"/>
                  </a:cubicBezTo>
                  <a:cubicBezTo>
                    <a:pt x="0" y="17383"/>
                    <a:pt x="5013" y="22384"/>
                    <a:pt x="11192" y="22384"/>
                  </a:cubicBezTo>
                  <a:cubicBezTo>
                    <a:pt x="17371" y="22384"/>
                    <a:pt x="22384" y="17383"/>
                    <a:pt x="22384" y="11192"/>
                  </a:cubicBezTo>
                  <a:cubicBezTo>
                    <a:pt x="22384" y="5013"/>
                    <a:pt x="17371" y="0"/>
                    <a:pt x="11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7"/>
            <p:cNvSpPr/>
            <p:nvPr/>
          </p:nvSpPr>
          <p:spPr>
            <a:xfrm>
              <a:off x="6924675" y="3058550"/>
              <a:ext cx="521500" cy="521800"/>
            </a:xfrm>
            <a:custGeom>
              <a:avLst/>
              <a:gdLst/>
              <a:ahLst/>
              <a:cxnLst/>
              <a:rect l="l" t="t" r="r" b="b"/>
              <a:pathLst>
                <a:path w="20860" h="20872" extrusionOk="0">
                  <a:moveTo>
                    <a:pt x="10430" y="0"/>
                  </a:moveTo>
                  <a:cubicBezTo>
                    <a:pt x="4667" y="0"/>
                    <a:pt x="0" y="4679"/>
                    <a:pt x="0" y="10430"/>
                  </a:cubicBezTo>
                  <a:cubicBezTo>
                    <a:pt x="0" y="16193"/>
                    <a:pt x="4667" y="20872"/>
                    <a:pt x="10430" y="20872"/>
                  </a:cubicBezTo>
                  <a:cubicBezTo>
                    <a:pt x="16193" y="20872"/>
                    <a:pt x="20860" y="16193"/>
                    <a:pt x="20860" y="10430"/>
                  </a:cubicBezTo>
                  <a:cubicBezTo>
                    <a:pt x="20860" y="4679"/>
                    <a:pt x="16193" y="0"/>
                    <a:pt x="10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7"/>
            <p:cNvSpPr/>
            <p:nvPr/>
          </p:nvSpPr>
          <p:spPr>
            <a:xfrm>
              <a:off x="6940725" y="3103975"/>
              <a:ext cx="489375" cy="431825"/>
            </a:xfrm>
            <a:custGeom>
              <a:avLst/>
              <a:gdLst/>
              <a:ahLst/>
              <a:cxnLst/>
              <a:rect l="l" t="t" r="r" b="b"/>
              <a:pathLst>
                <a:path w="19575" h="17273" extrusionOk="0">
                  <a:moveTo>
                    <a:pt x="9798" y="1"/>
                  </a:moveTo>
                  <a:cubicBezTo>
                    <a:pt x="6375" y="1"/>
                    <a:pt x="3138" y="2046"/>
                    <a:pt x="1787" y="5410"/>
                  </a:cubicBezTo>
                  <a:cubicBezTo>
                    <a:pt x="1" y="9839"/>
                    <a:pt x="2156" y="14864"/>
                    <a:pt x="6573" y="16650"/>
                  </a:cubicBezTo>
                  <a:cubicBezTo>
                    <a:pt x="7629" y="17072"/>
                    <a:pt x="8718" y="17273"/>
                    <a:pt x="9788" y="17273"/>
                  </a:cubicBezTo>
                  <a:cubicBezTo>
                    <a:pt x="13212" y="17273"/>
                    <a:pt x="16449" y="15225"/>
                    <a:pt x="17801" y="11852"/>
                  </a:cubicBezTo>
                  <a:cubicBezTo>
                    <a:pt x="19575" y="7434"/>
                    <a:pt x="17432" y="2398"/>
                    <a:pt x="13014" y="624"/>
                  </a:cubicBezTo>
                  <a:cubicBezTo>
                    <a:pt x="11959" y="201"/>
                    <a:pt x="10869" y="1"/>
                    <a:pt x="9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7"/>
            <p:cNvSpPr/>
            <p:nvPr/>
          </p:nvSpPr>
          <p:spPr>
            <a:xfrm>
              <a:off x="7026175" y="3465425"/>
              <a:ext cx="100025" cy="61650"/>
            </a:xfrm>
            <a:custGeom>
              <a:avLst/>
              <a:gdLst/>
              <a:ahLst/>
              <a:cxnLst/>
              <a:rect l="l" t="t" r="r" b="b"/>
              <a:pathLst>
                <a:path w="4001" h="2466" fill="none" extrusionOk="0">
                  <a:moveTo>
                    <a:pt x="4001" y="2466"/>
                  </a:moveTo>
                  <a:cubicBezTo>
                    <a:pt x="2417" y="2001"/>
                    <a:pt x="1048" y="1132"/>
                    <a:pt x="0" y="1"/>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7"/>
            <p:cNvSpPr/>
            <p:nvPr/>
          </p:nvSpPr>
          <p:spPr>
            <a:xfrm>
              <a:off x="7204450" y="3252025"/>
              <a:ext cx="200950" cy="282500"/>
            </a:xfrm>
            <a:custGeom>
              <a:avLst/>
              <a:gdLst/>
              <a:ahLst/>
              <a:cxnLst/>
              <a:rect l="l" t="t" r="r" b="b"/>
              <a:pathLst>
                <a:path w="8038" h="11300" fill="none" extrusionOk="0">
                  <a:moveTo>
                    <a:pt x="7442" y="0"/>
                  </a:moveTo>
                  <a:cubicBezTo>
                    <a:pt x="7966" y="1596"/>
                    <a:pt x="8038" y="3334"/>
                    <a:pt x="7549" y="5060"/>
                  </a:cubicBezTo>
                  <a:cubicBezTo>
                    <a:pt x="6537" y="8608"/>
                    <a:pt x="3454" y="11002"/>
                    <a:pt x="1" y="1129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7"/>
            <p:cNvSpPr/>
            <p:nvPr/>
          </p:nvSpPr>
          <p:spPr>
            <a:xfrm>
              <a:off x="7101175" y="3180575"/>
              <a:ext cx="189625" cy="216425"/>
            </a:xfrm>
            <a:custGeom>
              <a:avLst/>
              <a:gdLst/>
              <a:ahLst/>
              <a:cxnLst/>
              <a:rect l="l" t="t" r="r" b="b"/>
              <a:pathLst>
                <a:path w="7585" h="8657" extrusionOk="0">
                  <a:moveTo>
                    <a:pt x="2191" y="1"/>
                  </a:moveTo>
                  <a:lnTo>
                    <a:pt x="2322" y="3525"/>
                  </a:lnTo>
                  <a:lnTo>
                    <a:pt x="2322" y="3525"/>
                  </a:lnTo>
                  <a:lnTo>
                    <a:pt x="1060" y="2906"/>
                  </a:lnTo>
                  <a:lnTo>
                    <a:pt x="774" y="3489"/>
                  </a:lnTo>
                  <a:lnTo>
                    <a:pt x="2346" y="4275"/>
                  </a:lnTo>
                  <a:lnTo>
                    <a:pt x="2382" y="5204"/>
                  </a:lnTo>
                  <a:lnTo>
                    <a:pt x="2263" y="5442"/>
                  </a:lnTo>
                  <a:lnTo>
                    <a:pt x="286" y="4466"/>
                  </a:lnTo>
                  <a:lnTo>
                    <a:pt x="0" y="5049"/>
                  </a:lnTo>
                  <a:lnTo>
                    <a:pt x="1977" y="6025"/>
                  </a:lnTo>
                  <a:lnTo>
                    <a:pt x="905" y="8192"/>
                  </a:lnTo>
                  <a:lnTo>
                    <a:pt x="1858" y="8657"/>
                  </a:lnTo>
                  <a:lnTo>
                    <a:pt x="2929" y="6502"/>
                  </a:lnTo>
                  <a:lnTo>
                    <a:pt x="4882" y="7478"/>
                  </a:lnTo>
                  <a:lnTo>
                    <a:pt x="5180" y="6894"/>
                  </a:lnTo>
                  <a:lnTo>
                    <a:pt x="3203" y="5918"/>
                  </a:lnTo>
                  <a:lnTo>
                    <a:pt x="3322" y="5668"/>
                  </a:lnTo>
                  <a:lnTo>
                    <a:pt x="4084" y="5132"/>
                  </a:lnTo>
                  <a:lnTo>
                    <a:pt x="5656" y="5918"/>
                  </a:lnTo>
                  <a:lnTo>
                    <a:pt x="5954" y="5335"/>
                  </a:lnTo>
                  <a:lnTo>
                    <a:pt x="4691" y="4704"/>
                  </a:lnTo>
                  <a:lnTo>
                    <a:pt x="7585" y="2680"/>
                  </a:lnTo>
                  <a:lnTo>
                    <a:pt x="6680" y="2227"/>
                  </a:lnTo>
                  <a:lnTo>
                    <a:pt x="3239" y="4656"/>
                  </a:lnTo>
                  <a:lnTo>
                    <a:pt x="3096" y="453"/>
                  </a:lnTo>
                  <a:lnTo>
                    <a:pt x="2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27"/>
          <p:cNvGrpSpPr/>
          <p:nvPr/>
        </p:nvGrpSpPr>
        <p:grpSpPr>
          <a:xfrm flipH="1">
            <a:off x="-386625" y="399600"/>
            <a:ext cx="1099850" cy="1546350"/>
            <a:chOff x="3790650" y="352550"/>
            <a:chExt cx="1099850" cy="1546350"/>
          </a:xfrm>
        </p:grpSpPr>
        <p:sp>
          <p:nvSpPr>
            <p:cNvPr id="683" name="Google Shape;683;p27"/>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7"/>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27"/>
          <p:cNvGrpSpPr/>
          <p:nvPr/>
        </p:nvGrpSpPr>
        <p:grpSpPr>
          <a:xfrm flipH="1">
            <a:off x="7197100" y="-502500"/>
            <a:ext cx="1099850" cy="1546350"/>
            <a:chOff x="3790650" y="352550"/>
            <a:chExt cx="1099850" cy="1546350"/>
          </a:xfrm>
        </p:grpSpPr>
        <p:sp>
          <p:nvSpPr>
            <p:cNvPr id="686" name="Google Shape;686;p27"/>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7"/>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27"/>
          <p:cNvGrpSpPr/>
          <p:nvPr/>
        </p:nvGrpSpPr>
        <p:grpSpPr>
          <a:xfrm flipH="1">
            <a:off x="8539575" y="4101475"/>
            <a:ext cx="1099850" cy="1546350"/>
            <a:chOff x="3790650" y="352550"/>
            <a:chExt cx="1099850" cy="1546350"/>
          </a:xfrm>
        </p:grpSpPr>
        <p:sp>
          <p:nvSpPr>
            <p:cNvPr id="689" name="Google Shape;689;p27"/>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7"/>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971617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91"/>
        <p:cNvGrpSpPr/>
        <p:nvPr/>
      </p:nvGrpSpPr>
      <p:grpSpPr>
        <a:xfrm>
          <a:off x="0" y="0"/>
          <a:ext cx="0" cy="0"/>
          <a:chOff x="0" y="0"/>
          <a:chExt cx="0" cy="0"/>
        </a:xfrm>
      </p:grpSpPr>
      <p:sp>
        <p:nvSpPr>
          <p:cNvPr id="692" name="Google Shape;692;p28"/>
          <p:cNvSpPr>
            <a:spLocks noGrp="1"/>
          </p:cNvSpPr>
          <p:nvPr>
            <p:ph type="pic" idx="2"/>
          </p:nvPr>
        </p:nvSpPr>
        <p:spPr>
          <a:xfrm rot="5400000">
            <a:off x="-2882750" y="396000"/>
            <a:ext cx="5143500" cy="4351500"/>
          </a:xfrm>
          <a:prstGeom prst="round2SameRect">
            <a:avLst>
              <a:gd name="adj1" fmla="val 50000"/>
              <a:gd name="adj2" fmla="val 0"/>
            </a:avLst>
          </a:prstGeom>
          <a:noFill/>
          <a:ln>
            <a:noFill/>
          </a:ln>
        </p:spPr>
      </p:sp>
      <p:sp>
        <p:nvSpPr>
          <p:cNvPr id="693" name="Google Shape;693;p28"/>
          <p:cNvSpPr>
            <a:spLocks noGrp="1"/>
          </p:cNvSpPr>
          <p:nvPr>
            <p:ph type="pic" idx="3"/>
          </p:nvPr>
        </p:nvSpPr>
        <p:spPr>
          <a:xfrm rot="-5400000">
            <a:off x="6883300" y="396000"/>
            <a:ext cx="5143500" cy="4351500"/>
          </a:xfrm>
          <a:prstGeom prst="round2SameRect">
            <a:avLst>
              <a:gd name="adj1" fmla="val 50000"/>
              <a:gd name="adj2" fmla="val 0"/>
            </a:avLst>
          </a:prstGeom>
          <a:noFill/>
          <a:ln>
            <a:noFill/>
          </a:ln>
        </p:spPr>
      </p:sp>
      <p:sp>
        <p:nvSpPr>
          <p:cNvPr id="694" name="Google Shape;694;p28"/>
          <p:cNvSpPr txBox="1">
            <a:spLocks noGrp="1"/>
          </p:cNvSpPr>
          <p:nvPr>
            <p:ph type="title"/>
          </p:nvPr>
        </p:nvSpPr>
        <p:spPr>
          <a:xfrm>
            <a:off x="2347975" y="540000"/>
            <a:ext cx="4448100" cy="12516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sz="85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5" name="Google Shape;695;p28"/>
          <p:cNvSpPr txBox="1">
            <a:spLocks noGrp="1"/>
          </p:cNvSpPr>
          <p:nvPr>
            <p:ph type="subTitle" idx="1"/>
          </p:nvPr>
        </p:nvSpPr>
        <p:spPr>
          <a:xfrm>
            <a:off x="2347925" y="1841450"/>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96" name="Google Shape;696;p28"/>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a:solidFill>
                  <a:schemeClr val="accent3"/>
                </a:solidFill>
                <a:latin typeface="Darker Grotesque SemiBold"/>
                <a:ea typeface="Darker Grotesque SemiBold"/>
                <a:cs typeface="Darker Grotesque SemiBold"/>
                <a:sym typeface="Darker Grotesque SemiBold"/>
              </a:rPr>
              <a:t>CREDITS: This presentation template was created by </a:t>
            </a:r>
            <a:r>
              <a:rPr lang="en" b="1" u="sng">
                <a:solidFill>
                  <a:schemeClr val="accent3"/>
                </a:solidFill>
                <a:latin typeface="Darker Grotesque"/>
                <a:ea typeface="Darker Grotesque"/>
                <a:cs typeface="Darker Grotesque"/>
                <a:sym typeface="Darker Grotesque"/>
                <a:hlinkClick r:id="rId2">
                  <a:extLst>
                    <a:ext uri="{A12FA001-AC4F-418D-AE19-62706E023703}">
                      <ahyp:hlinkClr xmlns:ahyp="http://schemas.microsoft.com/office/drawing/2018/hyperlinkcolor" val="tx"/>
                    </a:ext>
                  </a:extLst>
                </a:hlinkClick>
              </a:rPr>
              <a:t>Slidesgo</a:t>
            </a:r>
            <a:r>
              <a:rPr lang="en">
                <a:solidFill>
                  <a:schemeClr val="accent3"/>
                </a:solidFill>
                <a:latin typeface="Darker Grotesque SemiBold"/>
                <a:ea typeface="Darker Grotesque SemiBold"/>
                <a:cs typeface="Darker Grotesque SemiBold"/>
                <a:sym typeface="Darker Grotesque SemiBold"/>
              </a:rPr>
              <a:t>, and includes icons by </a:t>
            </a:r>
            <a:r>
              <a:rPr lang="en" b="1" u="sng">
                <a:solidFill>
                  <a:schemeClr val="accent3"/>
                </a:solidFill>
                <a:latin typeface="Darker Grotesque"/>
                <a:ea typeface="Darker Grotesque"/>
                <a:cs typeface="Darker Grotesque"/>
                <a:sym typeface="Darker Grotesque"/>
                <a:hlinkClick r:id="rId3">
                  <a:extLst>
                    <a:ext uri="{A12FA001-AC4F-418D-AE19-62706E023703}">
                      <ahyp:hlinkClr xmlns:ahyp="http://schemas.microsoft.com/office/drawing/2018/hyperlinkcolor" val="tx"/>
                    </a:ext>
                  </a:extLst>
                </a:hlinkClick>
              </a:rPr>
              <a:t>Flaticon</a:t>
            </a:r>
            <a:r>
              <a:rPr lang="en">
                <a:solidFill>
                  <a:schemeClr val="accent3"/>
                </a:solidFill>
                <a:latin typeface="Darker Grotesque SemiBold"/>
                <a:ea typeface="Darker Grotesque SemiBold"/>
                <a:cs typeface="Darker Grotesque SemiBold"/>
                <a:sym typeface="Darker Grotesque SemiBold"/>
              </a:rPr>
              <a:t>, and infographics &amp; images by </a:t>
            </a:r>
            <a:r>
              <a:rPr lang="en" b="1" u="sng">
                <a:solidFill>
                  <a:schemeClr val="accent3"/>
                </a:solidFill>
                <a:latin typeface="Darker Grotesque"/>
                <a:ea typeface="Darker Grotesque"/>
                <a:cs typeface="Darker Grotesque"/>
                <a:sym typeface="Darker Grotesque"/>
                <a:hlinkClick r:id="rId4">
                  <a:extLst>
                    <a:ext uri="{A12FA001-AC4F-418D-AE19-62706E023703}">
                      <ahyp:hlinkClr xmlns:ahyp="http://schemas.microsoft.com/office/drawing/2018/hyperlinkcolor" val="tx"/>
                    </a:ext>
                  </a:extLst>
                </a:hlinkClick>
              </a:rPr>
              <a:t>Freepik</a:t>
            </a:r>
            <a:r>
              <a:rPr lang="en" u="sng">
                <a:solidFill>
                  <a:schemeClr val="accent3"/>
                </a:solidFill>
                <a:latin typeface="Darker Grotesque SemiBold"/>
                <a:ea typeface="Darker Grotesque SemiBold"/>
                <a:cs typeface="Darker Grotesque SemiBold"/>
                <a:sym typeface="Darker Grotesque SemiBold"/>
              </a:rPr>
              <a:t> </a:t>
            </a:r>
            <a:endParaRPr u="sng">
              <a:solidFill>
                <a:schemeClr val="accent3"/>
              </a:solidFill>
              <a:latin typeface="Darker Grotesque SemiBold"/>
              <a:ea typeface="Darker Grotesque SemiBold"/>
              <a:cs typeface="Darker Grotesque SemiBold"/>
              <a:sym typeface="Darker Grotesque SemiBold"/>
            </a:endParaRPr>
          </a:p>
        </p:txBody>
      </p:sp>
      <p:sp>
        <p:nvSpPr>
          <p:cNvPr id="697" name="Google Shape;697;p28"/>
          <p:cNvSpPr/>
          <p:nvPr/>
        </p:nvSpPr>
        <p:spPr>
          <a:xfrm>
            <a:off x="6167950" y="47517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5785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698"/>
        <p:cNvGrpSpPr/>
        <p:nvPr/>
      </p:nvGrpSpPr>
      <p:grpSpPr>
        <a:xfrm>
          <a:off x="0" y="0"/>
          <a:ext cx="0" cy="0"/>
          <a:chOff x="0" y="0"/>
          <a:chExt cx="0" cy="0"/>
        </a:xfrm>
      </p:grpSpPr>
      <p:sp>
        <p:nvSpPr>
          <p:cNvPr id="699" name="Google Shape;699;p29"/>
          <p:cNvSpPr/>
          <p:nvPr/>
        </p:nvSpPr>
        <p:spPr>
          <a:xfrm>
            <a:off x="54050" y="409902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9"/>
          <p:cNvSpPr/>
          <p:nvPr/>
        </p:nvSpPr>
        <p:spPr>
          <a:xfrm>
            <a:off x="621525" y="470845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29"/>
          <p:cNvGrpSpPr/>
          <p:nvPr/>
        </p:nvGrpSpPr>
        <p:grpSpPr>
          <a:xfrm flipH="1">
            <a:off x="-12" y="3912025"/>
            <a:ext cx="1099850" cy="1546350"/>
            <a:chOff x="3790650" y="352550"/>
            <a:chExt cx="1099850" cy="1546350"/>
          </a:xfrm>
        </p:grpSpPr>
        <p:sp>
          <p:nvSpPr>
            <p:cNvPr id="702" name="Google Shape;702;p29"/>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9"/>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29"/>
          <p:cNvSpPr/>
          <p:nvPr/>
        </p:nvSpPr>
        <p:spPr>
          <a:xfrm>
            <a:off x="7883600" y="777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9"/>
          <p:cNvSpPr/>
          <p:nvPr/>
        </p:nvSpPr>
        <p:spPr>
          <a:xfrm>
            <a:off x="8451075" y="6871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29"/>
          <p:cNvGrpSpPr/>
          <p:nvPr/>
        </p:nvGrpSpPr>
        <p:grpSpPr>
          <a:xfrm flipH="1">
            <a:off x="8511663" y="337100"/>
            <a:ext cx="1099850" cy="1546350"/>
            <a:chOff x="3790650" y="352550"/>
            <a:chExt cx="1099850" cy="1546350"/>
          </a:xfrm>
        </p:grpSpPr>
        <p:sp>
          <p:nvSpPr>
            <p:cNvPr id="707" name="Google Shape;707;p29"/>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9"/>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202054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09"/>
        <p:cNvGrpSpPr/>
        <p:nvPr/>
      </p:nvGrpSpPr>
      <p:grpSpPr>
        <a:xfrm>
          <a:off x="0" y="0"/>
          <a:ext cx="0" cy="0"/>
          <a:chOff x="0" y="0"/>
          <a:chExt cx="0" cy="0"/>
        </a:xfrm>
      </p:grpSpPr>
      <p:sp>
        <p:nvSpPr>
          <p:cNvPr id="710" name="Google Shape;710;p30"/>
          <p:cNvSpPr/>
          <p:nvPr/>
        </p:nvSpPr>
        <p:spPr>
          <a:xfrm>
            <a:off x="8444700" y="47516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0"/>
          <p:cNvGrpSpPr/>
          <p:nvPr/>
        </p:nvGrpSpPr>
        <p:grpSpPr>
          <a:xfrm flipH="1">
            <a:off x="8430763" y="3694400"/>
            <a:ext cx="1099850" cy="1546350"/>
            <a:chOff x="3790650" y="352550"/>
            <a:chExt cx="1099850" cy="1546350"/>
          </a:xfrm>
        </p:grpSpPr>
        <p:sp>
          <p:nvSpPr>
            <p:cNvPr id="712" name="Google Shape;712;p30"/>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30"/>
          <p:cNvSpPr/>
          <p:nvPr/>
        </p:nvSpPr>
        <p:spPr>
          <a:xfrm>
            <a:off x="-482325" y="2893638"/>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85150" y="3503063"/>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 name="Google Shape;716;p30"/>
          <p:cNvGrpSpPr/>
          <p:nvPr/>
        </p:nvGrpSpPr>
        <p:grpSpPr>
          <a:xfrm flipH="1">
            <a:off x="-386637" y="1364225"/>
            <a:ext cx="1099850" cy="1546350"/>
            <a:chOff x="3790650" y="352550"/>
            <a:chExt cx="1099850" cy="1546350"/>
          </a:xfrm>
        </p:grpSpPr>
        <p:sp>
          <p:nvSpPr>
            <p:cNvPr id="717" name="Google Shape;717;p30"/>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30"/>
          <p:cNvGrpSpPr/>
          <p:nvPr/>
        </p:nvGrpSpPr>
        <p:grpSpPr>
          <a:xfrm>
            <a:off x="145762" y="2602281"/>
            <a:ext cx="614592" cy="559616"/>
            <a:chOff x="6188250" y="1349550"/>
            <a:chExt cx="539400" cy="491150"/>
          </a:xfrm>
        </p:grpSpPr>
        <p:sp>
          <p:nvSpPr>
            <p:cNvPr id="720" name="Google Shape;720;p30"/>
            <p:cNvSpPr/>
            <p:nvPr/>
          </p:nvSpPr>
          <p:spPr>
            <a:xfrm>
              <a:off x="6188250" y="1349550"/>
              <a:ext cx="539400" cy="491150"/>
            </a:xfrm>
            <a:custGeom>
              <a:avLst/>
              <a:gdLst/>
              <a:ahLst/>
              <a:cxnLst/>
              <a:rect l="l" t="t" r="r" b="b"/>
              <a:pathLst>
                <a:path w="21576" h="19646" extrusionOk="0">
                  <a:moveTo>
                    <a:pt x="10788" y="1"/>
                  </a:moveTo>
                  <a:cubicBezTo>
                    <a:pt x="8276" y="1"/>
                    <a:pt x="5764" y="959"/>
                    <a:pt x="3847" y="2876"/>
                  </a:cubicBezTo>
                  <a:cubicBezTo>
                    <a:pt x="1" y="6710"/>
                    <a:pt x="1" y="12925"/>
                    <a:pt x="3847" y="16770"/>
                  </a:cubicBezTo>
                  <a:cubicBezTo>
                    <a:pt x="5764" y="18687"/>
                    <a:pt x="8276" y="19646"/>
                    <a:pt x="10788" y="19646"/>
                  </a:cubicBezTo>
                  <a:cubicBezTo>
                    <a:pt x="13300" y="19646"/>
                    <a:pt x="15812" y="18687"/>
                    <a:pt x="17729" y="16770"/>
                  </a:cubicBezTo>
                  <a:cubicBezTo>
                    <a:pt x="21575" y="12925"/>
                    <a:pt x="21575" y="6710"/>
                    <a:pt x="17729" y="2876"/>
                  </a:cubicBezTo>
                  <a:cubicBezTo>
                    <a:pt x="15812" y="959"/>
                    <a:pt x="13300" y="1"/>
                    <a:pt x="10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6206725" y="1366375"/>
              <a:ext cx="502450" cy="457525"/>
            </a:xfrm>
            <a:custGeom>
              <a:avLst/>
              <a:gdLst/>
              <a:ahLst/>
              <a:cxnLst/>
              <a:rect l="l" t="t" r="r" b="b"/>
              <a:pathLst>
                <a:path w="20098" h="18301" extrusionOk="0">
                  <a:moveTo>
                    <a:pt x="10049" y="0"/>
                  </a:moveTo>
                  <a:cubicBezTo>
                    <a:pt x="7706" y="0"/>
                    <a:pt x="5364" y="893"/>
                    <a:pt x="3572" y="2679"/>
                  </a:cubicBezTo>
                  <a:cubicBezTo>
                    <a:pt x="0" y="6251"/>
                    <a:pt x="0" y="12049"/>
                    <a:pt x="3572" y="15621"/>
                  </a:cubicBezTo>
                  <a:cubicBezTo>
                    <a:pt x="5364" y="17407"/>
                    <a:pt x="7706" y="18300"/>
                    <a:pt x="10049" y="18300"/>
                  </a:cubicBezTo>
                  <a:cubicBezTo>
                    <a:pt x="12392" y="18300"/>
                    <a:pt x="14734" y="17407"/>
                    <a:pt x="16526" y="15621"/>
                  </a:cubicBezTo>
                  <a:cubicBezTo>
                    <a:pt x="20098" y="12049"/>
                    <a:pt x="20098" y="6251"/>
                    <a:pt x="16526" y="2679"/>
                  </a:cubicBezTo>
                  <a:cubicBezTo>
                    <a:pt x="14734" y="893"/>
                    <a:pt x="12392"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a:off x="6250175" y="1405650"/>
              <a:ext cx="415550" cy="378875"/>
            </a:xfrm>
            <a:custGeom>
              <a:avLst/>
              <a:gdLst/>
              <a:ahLst/>
              <a:cxnLst/>
              <a:rect l="l" t="t" r="r" b="b"/>
              <a:pathLst>
                <a:path w="16622" h="15155" extrusionOk="0">
                  <a:moveTo>
                    <a:pt x="8311" y="1"/>
                  </a:moveTo>
                  <a:cubicBezTo>
                    <a:pt x="6373" y="1"/>
                    <a:pt x="4436" y="739"/>
                    <a:pt x="2953" y="2215"/>
                  </a:cubicBezTo>
                  <a:cubicBezTo>
                    <a:pt x="0" y="5180"/>
                    <a:pt x="0" y="9978"/>
                    <a:pt x="2953" y="12931"/>
                  </a:cubicBezTo>
                  <a:cubicBezTo>
                    <a:pt x="4436" y="14413"/>
                    <a:pt x="6373" y="15155"/>
                    <a:pt x="8311" y="15155"/>
                  </a:cubicBezTo>
                  <a:cubicBezTo>
                    <a:pt x="10249" y="15155"/>
                    <a:pt x="12187" y="14413"/>
                    <a:pt x="13669" y="12931"/>
                  </a:cubicBezTo>
                  <a:cubicBezTo>
                    <a:pt x="16622" y="9978"/>
                    <a:pt x="16622" y="5180"/>
                    <a:pt x="13669" y="2215"/>
                  </a:cubicBezTo>
                  <a:cubicBezTo>
                    <a:pt x="12187" y="739"/>
                    <a:pt x="10249" y="1"/>
                    <a:pt x="8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a:off x="6353750" y="1753025"/>
              <a:ext cx="98250" cy="31275"/>
            </a:xfrm>
            <a:custGeom>
              <a:avLst/>
              <a:gdLst/>
              <a:ahLst/>
              <a:cxnLst/>
              <a:rect l="l" t="t" r="r" b="b"/>
              <a:pathLst>
                <a:path w="3930" h="1251" fill="none" extrusionOk="0">
                  <a:moveTo>
                    <a:pt x="3930" y="1251"/>
                  </a:moveTo>
                  <a:cubicBezTo>
                    <a:pt x="2477" y="1203"/>
                    <a:pt x="1132" y="751"/>
                    <a:pt x="1" y="0"/>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6519850" y="1493775"/>
              <a:ext cx="128600" cy="280100"/>
            </a:xfrm>
            <a:custGeom>
              <a:avLst/>
              <a:gdLst/>
              <a:ahLst/>
              <a:cxnLst/>
              <a:rect l="l" t="t" r="r" b="b"/>
              <a:pathLst>
                <a:path w="5144" h="11204" fill="none" extrusionOk="0">
                  <a:moveTo>
                    <a:pt x="3930" y="0"/>
                  </a:moveTo>
                  <a:cubicBezTo>
                    <a:pt x="4715" y="1238"/>
                    <a:pt x="5144" y="2703"/>
                    <a:pt x="5084" y="4286"/>
                  </a:cubicBezTo>
                  <a:cubicBezTo>
                    <a:pt x="4989" y="7513"/>
                    <a:pt x="2870" y="10204"/>
                    <a:pt x="1" y="11204"/>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6344825" y="1474225"/>
              <a:ext cx="189925" cy="219325"/>
            </a:xfrm>
            <a:custGeom>
              <a:avLst/>
              <a:gdLst/>
              <a:ahLst/>
              <a:cxnLst/>
              <a:rect l="l" t="t" r="r" b="b"/>
              <a:pathLst>
                <a:path w="7597" h="8773" extrusionOk="0">
                  <a:moveTo>
                    <a:pt x="4875" y="1"/>
                  </a:moveTo>
                  <a:cubicBezTo>
                    <a:pt x="4337" y="1"/>
                    <a:pt x="3835" y="133"/>
                    <a:pt x="3370" y="401"/>
                  </a:cubicBezTo>
                  <a:cubicBezTo>
                    <a:pt x="2668" y="794"/>
                    <a:pt x="2132" y="1461"/>
                    <a:pt x="1763" y="2366"/>
                  </a:cubicBezTo>
                  <a:lnTo>
                    <a:pt x="894" y="2163"/>
                  </a:lnTo>
                  <a:lnTo>
                    <a:pt x="429" y="2770"/>
                  </a:lnTo>
                  <a:lnTo>
                    <a:pt x="1513" y="3032"/>
                  </a:lnTo>
                  <a:cubicBezTo>
                    <a:pt x="1489" y="3116"/>
                    <a:pt x="1465" y="3199"/>
                    <a:pt x="1441" y="3294"/>
                  </a:cubicBezTo>
                  <a:lnTo>
                    <a:pt x="1358" y="3616"/>
                  </a:lnTo>
                  <a:lnTo>
                    <a:pt x="1287" y="3925"/>
                  </a:lnTo>
                  <a:cubicBezTo>
                    <a:pt x="1275" y="4009"/>
                    <a:pt x="1251" y="4092"/>
                    <a:pt x="1239" y="4175"/>
                  </a:cubicBezTo>
                  <a:lnTo>
                    <a:pt x="465" y="3997"/>
                  </a:lnTo>
                  <a:lnTo>
                    <a:pt x="1" y="4604"/>
                  </a:lnTo>
                  <a:lnTo>
                    <a:pt x="1167" y="4878"/>
                  </a:lnTo>
                  <a:cubicBezTo>
                    <a:pt x="1084" y="5878"/>
                    <a:pt x="1275" y="6700"/>
                    <a:pt x="1715" y="7378"/>
                  </a:cubicBezTo>
                  <a:cubicBezTo>
                    <a:pt x="2156" y="8045"/>
                    <a:pt x="2822" y="8485"/>
                    <a:pt x="3692" y="8700"/>
                  </a:cubicBezTo>
                  <a:cubicBezTo>
                    <a:pt x="3900" y="8748"/>
                    <a:pt x="4112" y="8773"/>
                    <a:pt x="4326" y="8773"/>
                  </a:cubicBezTo>
                  <a:cubicBezTo>
                    <a:pt x="4479" y="8773"/>
                    <a:pt x="4633" y="8760"/>
                    <a:pt x="4787" y="8735"/>
                  </a:cubicBezTo>
                  <a:cubicBezTo>
                    <a:pt x="5156" y="8688"/>
                    <a:pt x="5549" y="8569"/>
                    <a:pt x="5942" y="8378"/>
                  </a:cubicBezTo>
                  <a:lnTo>
                    <a:pt x="6216" y="7211"/>
                  </a:lnTo>
                  <a:lnTo>
                    <a:pt x="6216" y="7211"/>
                  </a:lnTo>
                  <a:cubicBezTo>
                    <a:pt x="5787" y="7521"/>
                    <a:pt x="5394" y="7723"/>
                    <a:pt x="5037" y="7807"/>
                  </a:cubicBezTo>
                  <a:cubicBezTo>
                    <a:pt x="4859" y="7856"/>
                    <a:pt x="4674" y="7880"/>
                    <a:pt x="4486" y="7880"/>
                  </a:cubicBezTo>
                  <a:cubicBezTo>
                    <a:pt x="4310" y="7880"/>
                    <a:pt x="4132" y="7859"/>
                    <a:pt x="3954" y="7819"/>
                  </a:cubicBezTo>
                  <a:cubicBezTo>
                    <a:pt x="3370" y="7676"/>
                    <a:pt x="2941" y="7378"/>
                    <a:pt x="2656" y="6914"/>
                  </a:cubicBezTo>
                  <a:cubicBezTo>
                    <a:pt x="2370" y="6461"/>
                    <a:pt x="2251" y="5866"/>
                    <a:pt x="2299" y="5152"/>
                  </a:cubicBezTo>
                  <a:lnTo>
                    <a:pt x="2299" y="5152"/>
                  </a:lnTo>
                  <a:lnTo>
                    <a:pt x="4370" y="5640"/>
                  </a:lnTo>
                  <a:lnTo>
                    <a:pt x="4835" y="5033"/>
                  </a:lnTo>
                  <a:lnTo>
                    <a:pt x="2370" y="4449"/>
                  </a:lnTo>
                  <a:cubicBezTo>
                    <a:pt x="2382" y="4354"/>
                    <a:pt x="2394" y="4271"/>
                    <a:pt x="2406" y="4175"/>
                  </a:cubicBezTo>
                  <a:lnTo>
                    <a:pt x="2489" y="3878"/>
                  </a:lnTo>
                  <a:lnTo>
                    <a:pt x="2560" y="3556"/>
                  </a:lnTo>
                  <a:cubicBezTo>
                    <a:pt x="2584" y="3473"/>
                    <a:pt x="2608" y="3390"/>
                    <a:pt x="2632" y="3294"/>
                  </a:cubicBezTo>
                  <a:lnTo>
                    <a:pt x="5620" y="4009"/>
                  </a:lnTo>
                  <a:lnTo>
                    <a:pt x="6085" y="3390"/>
                  </a:lnTo>
                  <a:lnTo>
                    <a:pt x="2894" y="2640"/>
                  </a:lnTo>
                  <a:cubicBezTo>
                    <a:pt x="3168" y="1973"/>
                    <a:pt x="3537" y="1497"/>
                    <a:pt x="4001" y="1223"/>
                  </a:cubicBezTo>
                  <a:cubicBezTo>
                    <a:pt x="4311" y="1032"/>
                    <a:pt x="4641" y="937"/>
                    <a:pt x="5000" y="937"/>
                  </a:cubicBezTo>
                  <a:cubicBezTo>
                    <a:pt x="5180" y="937"/>
                    <a:pt x="5366" y="961"/>
                    <a:pt x="5561" y="1008"/>
                  </a:cubicBezTo>
                  <a:cubicBezTo>
                    <a:pt x="5942" y="1092"/>
                    <a:pt x="6263" y="1258"/>
                    <a:pt x="6537" y="1497"/>
                  </a:cubicBezTo>
                  <a:cubicBezTo>
                    <a:pt x="6811" y="1735"/>
                    <a:pt x="7073" y="2092"/>
                    <a:pt x="7311" y="2556"/>
                  </a:cubicBezTo>
                  <a:lnTo>
                    <a:pt x="7597" y="1377"/>
                  </a:lnTo>
                  <a:cubicBezTo>
                    <a:pt x="7335" y="1044"/>
                    <a:pt x="7049" y="770"/>
                    <a:pt x="6740" y="556"/>
                  </a:cubicBezTo>
                  <a:cubicBezTo>
                    <a:pt x="6430" y="342"/>
                    <a:pt x="6097" y="187"/>
                    <a:pt x="5728" y="103"/>
                  </a:cubicBezTo>
                  <a:cubicBezTo>
                    <a:pt x="5434" y="35"/>
                    <a:pt x="5150" y="1"/>
                    <a:pt x="4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30"/>
          <p:cNvGrpSpPr/>
          <p:nvPr/>
        </p:nvGrpSpPr>
        <p:grpSpPr>
          <a:xfrm>
            <a:off x="8430763" y="186588"/>
            <a:ext cx="559600" cy="559600"/>
            <a:chOff x="6905625" y="3039500"/>
            <a:chExt cx="559600" cy="559600"/>
          </a:xfrm>
        </p:grpSpPr>
        <p:sp>
          <p:nvSpPr>
            <p:cNvPr id="727" name="Google Shape;727;p30"/>
            <p:cNvSpPr/>
            <p:nvPr/>
          </p:nvSpPr>
          <p:spPr>
            <a:xfrm>
              <a:off x="6905625" y="3039500"/>
              <a:ext cx="559600" cy="559600"/>
            </a:xfrm>
            <a:custGeom>
              <a:avLst/>
              <a:gdLst/>
              <a:ahLst/>
              <a:cxnLst/>
              <a:rect l="l" t="t" r="r" b="b"/>
              <a:pathLst>
                <a:path w="22384" h="22384" extrusionOk="0">
                  <a:moveTo>
                    <a:pt x="11192" y="0"/>
                  </a:moveTo>
                  <a:cubicBezTo>
                    <a:pt x="5013" y="0"/>
                    <a:pt x="0" y="5013"/>
                    <a:pt x="0" y="11192"/>
                  </a:cubicBezTo>
                  <a:cubicBezTo>
                    <a:pt x="0" y="17383"/>
                    <a:pt x="5013" y="22384"/>
                    <a:pt x="11192" y="22384"/>
                  </a:cubicBezTo>
                  <a:cubicBezTo>
                    <a:pt x="17371" y="22384"/>
                    <a:pt x="22384" y="17383"/>
                    <a:pt x="22384" y="11192"/>
                  </a:cubicBezTo>
                  <a:cubicBezTo>
                    <a:pt x="22384" y="5013"/>
                    <a:pt x="17371" y="0"/>
                    <a:pt x="11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6924675" y="3058550"/>
              <a:ext cx="521500" cy="521800"/>
            </a:xfrm>
            <a:custGeom>
              <a:avLst/>
              <a:gdLst/>
              <a:ahLst/>
              <a:cxnLst/>
              <a:rect l="l" t="t" r="r" b="b"/>
              <a:pathLst>
                <a:path w="20860" h="20872" extrusionOk="0">
                  <a:moveTo>
                    <a:pt x="10430" y="0"/>
                  </a:moveTo>
                  <a:cubicBezTo>
                    <a:pt x="4667" y="0"/>
                    <a:pt x="0" y="4679"/>
                    <a:pt x="0" y="10430"/>
                  </a:cubicBezTo>
                  <a:cubicBezTo>
                    <a:pt x="0" y="16193"/>
                    <a:pt x="4667" y="20872"/>
                    <a:pt x="10430" y="20872"/>
                  </a:cubicBezTo>
                  <a:cubicBezTo>
                    <a:pt x="16193" y="20872"/>
                    <a:pt x="20860" y="16193"/>
                    <a:pt x="20860" y="10430"/>
                  </a:cubicBezTo>
                  <a:cubicBezTo>
                    <a:pt x="20860" y="4679"/>
                    <a:pt x="16193" y="0"/>
                    <a:pt x="10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6940725" y="3103975"/>
              <a:ext cx="489375" cy="431825"/>
            </a:xfrm>
            <a:custGeom>
              <a:avLst/>
              <a:gdLst/>
              <a:ahLst/>
              <a:cxnLst/>
              <a:rect l="l" t="t" r="r" b="b"/>
              <a:pathLst>
                <a:path w="19575" h="17273" extrusionOk="0">
                  <a:moveTo>
                    <a:pt x="9798" y="1"/>
                  </a:moveTo>
                  <a:cubicBezTo>
                    <a:pt x="6375" y="1"/>
                    <a:pt x="3138" y="2046"/>
                    <a:pt x="1787" y="5410"/>
                  </a:cubicBezTo>
                  <a:cubicBezTo>
                    <a:pt x="1" y="9839"/>
                    <a:pt x="2156" y="14864"/>
                    <a:pt x="6573" y="16650"/>
                  </a:cubicBezTo>
                  <a:cubicBezTo>
                    <a:pt x="7629" y="17072"/>
                    <a:pt x="8718" y="17273"/>
                    <a:pt x="9788" y="17273"/>
                  </a:cubicBezTo>
                  <a:cubicBezTo>
                    <a:pt x="13212" y="17273"/>
                    <a:pt x="16449" y="15225"/>
                    <a:pt x="17801" y="11852"/>
                  </a:cubicBezTo>
                  <a:cubicBezTo>
                    <a:pt x="19575" y="7434"/>
                    <a:pt x="17432" y="2398"/>
                    <a:pt x="13014" y="624"/>
                  </a:cubicBezTo>
                  <a:cubicBezTo>
                    <a:pt x="11959" y="201"/>
                    <a:pt x="10869" y="1"/>
                    <a:pt x="9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7026175" y="3465425"/>
              <a:ext cx="100025" cy="61650"/>
            </a:xfrm>
            <a:custGeom>
              <a:avLst/>
              <a:gdLst/>
              <a:ahLst/>
              <a:cxnLst/>
              <a:rect l="l" t="t" r="r" b="b"/>
              <a:pathLst>
                <a:path w="4001" h="2466" fill="none" extrusionOk="0">
                  <a:moveTo>
                    <a:pt x="4001" y="2466"/>
                  </a:moveTo>
                  <a:cubicBezTo>
                    <a:pt x="2417" y="2001"/>
                    <a:pt x="1048" y="1132"/>
                    <a:pt x="0" y="1"/>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7204450" y="3252025"/>
              <a:ext cx="200950" cy="282500"/>
            </a:xfrm>
            <a:custGeom>
              <a:avLst/>
              <a:gdLst/>
              <a:ahLst/>
              <a:cxnLst/>
              <a:rect l="l" t="t" r="r" b="b"/>
              <a:pathLst>
                <a:path w="8038" h="11300" fill="none" extrusionOk="0">
                  <a:moveTo>
                    <a:pt x="7442" y="0"/>
                  </a:moveTo>
                  <a:cubicBezTo>
                    <a:pt x="7966" y="1596"/>
                    <a:pt x="8038" y="3334"/>
                    <a:pt x="7549" y="5060"/>
                  </a:cubicBezTo>
                  <a:cubicBezTo>
                    <a:pt x="6537" y="8608"/>
                    <a:pt x="3454" y="11002"/>
                    <a:pt x="1" y="1129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7101175" y="3180575"/>
              <a:ext cx="189625" cy="216425"/>
            </a:xfrm>
            <a:custGeom>
              <a:avLst/>
              <a:gdLst/>
              <a:ahLst/>
              <a:cxnLst/>
              <a:rect l="l" t="t" r="r" b="b"/>
              <a:pathLst>
                <a:path w="7585" h="8657" extrusionOk="0">
                  <a:moveTo>
                    <a:pt x="2191" y="1"/>
                  </a:moveTo>
                  <a:lnTo>
                    <a:pt x="2322" y="3525"/>
                  </a:lnTo>
                  <a:lnTo>
                    <a:pt x="2322" y="3525"/>
                  </a:lnTo>
                  <a:lnTo>
                    <a:pt x="1060" y="2906"/>
                  </a:lnTo>
                  <a:lnTo>
                    <a:pt x="774" y="3489"/>
                  </a:lnTo>
                  <a:lnTo>
                    <a:pt x="2346" y="4275"/>
                  </a:lnTo>
                  <a:lnTo>
                    <a:pt x="2382" y="5204"/>
                  </a:lnTo>
                  <a:lnTo>
                    <a:pt x="2263" y="5442"/>
                  </a:lnTo>
                  <a:lnTo>
                    <a:pt x="286" y="4466"/>
                  </a:lnTo>
                  <a:lnTo>
                    <a:pt x="0" y="5049"/>
                  </a:lnTo>
                  <a:lnTo>
                    <a:pt x="1977" y="6025"/>
                  </a:lnTo>
                  <a:lnTo>
                    <a:pt x="905" y="8192"/>
                  </a:lnTo>
                  <a:lnTo>
                    <a:pt x="1858" y="8657"/>
                  </a:lnTo>
                  <a:lnTo>
                    <a:pt x="2929" y="6502"/>
                  </a:lnTo>
                  <a:lnTo>
                    <a:pt x="4882" y="7478"/>
                  </a:lnTo>
                  <a:lnTo>
                    <a:pt x="5180" y="6894"/>
                  </a:lnTo>
                  <a:lnTo>
                    <a:pt x="3203" y="5918"/>
                  </a:lnTo>
                  <a:lnTo>
                    <a:pt x="3322" y="5668"/>
                  </a:lnTo>
                  <a:lnTo>
                    <a:pt x="4084" y="5132"/>
                  </a:lnTo>
                  <a:lnTo>
                    <a:pt x="5656" y="5918"/>
                  </a:lnTo>
                  <a:lnTo>
                    <a:pt x="5954" y="5335"/>
                  </a:lnTo>
                  <a:lnTo>
                    <a:pt x="4691" y="4704"/>
                  </a:lnTo>
                  <a:lnTo>
                    <a:pt x="7585" y="2680"/>
                  </a:lnTo>
                  <a:lnTo>
                    <a:pt x="6680" y="2227"/>
                  </a:lnTo>
                  <a:lnTo>
                    <a:pt x="3239" y="4656"/>
                  </a:lnTo>
                  <a:lnTo>
                    <a:pt x="3096" y="453"/>
                  </a:lnTo>
                  <a:lnTo>
                    <a:pt x="2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30"/>
          <p:cNvGrpSpPr/>
          <p:nvPr/>
        </p:nvGrpSpPr>
        <p:grpSpPr>
          <a:xfrm flipH="1">
            <a:off x="7475838" y="-586300"/>
            <a:ext cx="1099850" cy="1546350"/>
            <a:chOff x="3790650" y="352550"/>
            <a:chExt cx="1099850" cy="1546350"/>
          </a:xfrm>
        </p:grpSpPr>
        <p:sp>
          <p:nvSpPr>
            <p:cNvPr id="734" name="Google Shape;734;p30"/>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62770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2"/>
        <p:cNvGrpSpPr/>
        <p:nvPr/>
      </p:nvGrpSpPr>
      <p:grpSpPr>
        <a:xfrm>
          <a:off x="0" y="0"/>
          <a:ext cx="0" cy="0"/>
          <a:chOff x="0" y="0"/>
          <a:chExt cx="0" cy="0"/>
        </a:xfrm>
      </p:grpSpPr>
      <p:sp>
        <p:nvSpPr>
          <p:cNvPr id="163" name="Google Shape;163;p8"/>
          <p:cNvSpPr txBox="1">
            <a:spLocks noGrp="1"/>
          </p:cNvSpPr>
          <p:nvPr>
            <p:ph type="title"/>
          </p:nvPr>
        </p:nvSpPr>
        <p:spPr>
          <a:xfrm>
            <a:off x="1560750" y="1307100"/>
            <a:ext cx="60225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64" name="Google Shape;164;p8"/>
          <p:cNvGrpSpPr/>
          <p:nvPr/>
        </p:nvGrpSpPr>
        <p:grpSpPr>
          <a:xfrm>
            <a:off x="8123475" y="259694"/>
            <a:ext cx="614592" cy="559616"/>
            <a:chOff x="6188250" y="1349550"/>
            <a:chExt cx="539400" cy="491150"/>
          </a:xfrm>
        </p:grpSpPr>
        <p:sp>
          <p:nvSpPr>
            <p:cNvPr id="165" name="Google Shape;165;p8"/>
            <p:cNvSpPr/>
            <p:nvPr/>
          </p:nvSpPr>
          <p:spPr>
            <a:xfrm>
              <a:off x="6188250" y="1349550"/>
              <a:ext cx="539400" cy="491150"/>
            </a:xfrm>
            <a:custGeom>
              <a:avLst/>
              <a:gdLst/>
              <a:ahLst/>
              <a:cxnLst/>
              <a:rect l="l" t="t" r="r" b="b"/>
              <a:pathLst>
                <a:path w="21576" h="19646" extrusionOk="0">
                  <a:moveTo>
                    <a:pt x="10788" y="1"/>
                  </a:moveTo>
                  <a:cubicBezTo>
                    <a:pt x="8276" y="1"/>
                    <a:pt x="5764" y="959"/>
                    <a:pt x="3847" y="2876"/>
                  </a:cubicBezTo>
                  <a:cubicBezTo>
                    <a:pt x="1" y="6710"/>
                    <a:pt x="1" y="12925"/>
                    <a:pt x="3847" y="16770"/>
                  </a:cubicBezTo>
                  <a:cubicBezTo>
                    <a:pt x="5764" y="18687"/>
                    <a:pt x="8276" y="19646"/>
                    <a:pt x="10788" y="19646"/>
                  </a:cubicBezTo>
                  <a:cubicBezTo>
                    <a:pt x="13300" y="19646"/>
                    <a:pt x="15812" y="18687"/>
                    <a:pt x="17729" y="16770"/>
                  </a:cubicBezTo>
                  <a:cubicBezTo>
                    <a:pt x="21575" y="12925"/>
                    <a:pt x="21575" y="6710"/>
                    <a:pt x="17729" y="2876"/>
                  </a:cubicBezTo>
                  <a:cubicBezTo>
                    <a:pt x="15812" y="959"/>
                    <a:pt x="13300" y="1"/>
                    <a:pt x="10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6206725" y="1366375"/>
              <a:ext cx="502450" cy="457525"/>
            </a:xfrm>
            <a:custGeom>
              <a:avLst/>
              <a:gdLst/>
              <a:ahLst/>
              <a:cxnLst/>
              <a:rect l="l" t="t" r="r" b="b"/>
              <a:pathLst>
                <a:path w="20098" h="18301" extrusionOk="0">
                  <a:moveTo>
                    <a:pt x="10049" y="0"/>
                  </a:moveTo>
                  <a:cubicBezTo>
                    <a:pt x="7706" y="0"/>
                    <a:pt x="5364" y="893"/>
                    <a:pt x="3572" y="2679"/>
                  </a:cubicBezTo>
                  <a:cubicBezTo>
                    <a:pt x="0" y="6251"/>
                    <a:pt x="0" y="12049"/>
                    <a:pt x="3572" y="15621"/>
                  </a:cubicBezTo>
                  <a:cubicBezTo>
                    <a:pt x="5364" y="17407"/>
                    <a:pt x="7706" y="18300"/>
                    <a:pt x="10049" y="18300"/>
                  </a:cubicBezTo>
                  <a:cubicBezTo>
                    <a:pt x="12392" y="18300"/>
                    <a:pt x="14734" y="17407"/>
                    <a:pt x="16526" y="15621"/>
                  </a:cubicBezTo>
                  <a:cubicBezTo>
                    <a:pt x="20098" y="12049"/>
                    <a:pt x="20098" y="6251"/>
                    <a:pt x="16526" y="2679"/>
                  </a:cubicBezTo>
                  <a:cubicBezTo>
                    <a:pt x="14734" y="893"/>
                    <a:pt x="12392"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6250175" y="1405650"/>
              <a:ext cx="415550" cy="378875"/>
            </a:xfrm>
            <a:custGeom>
              <a:avLst/>
              <a:gdLst/>
              <a:ahLst/>
              <a:cxnLst/>
              <a:rect l="l" t="t" r="r" b="b"/>
              <a:pathLst>
                <a:path w="16622" h="15155" extrusionOk="0">
                  <a:moveTo>
                    <a:pt x="8311" y="1"/>
                  </a:moveTo>
                  <a:cubicBezTo>
                    <a:pt x="6373" y="1"/>
                    <a:pt x="4436" y="739"/>
                    <a:pt x="2953" y="2215"/>
                  </a:cubicBezTo>
                  <a:cubicBezTo>
                    <a:pt x="0" y="5180"/>
                    <a:pt x="0" y="9978"/>
                    <a:pt x="2953" y="12931"/>
                  </a:cubicBezTo>
                  <a:cubicBezTo>
                    <a:pt x="4436" y="14413"/>
                    <a:pt x="6373" y="15155"/>
                    <a:pt x="8311" y="15155"/>
                  </a:cubicBezTo>
                  <a:cubicBezTo>
                    <a:pt x="10249" y="15155"/>
                    <a:pt x="12187" y="14413"/>
                    <a:pt x="13669" y="12931"/>
                  </a:cubicBezTo>
                  <a:cubicBezTo>
                    <a:pt x="16622" y="9978"/>
                    <a:pt x="16622" y="5180"/>
                    <a:pt x="13669" y="2215"/>
                  </a:cubicBezTo>
                  <a:cubicBezTo>
                    <a:pt x="12187" y="739"/>
                    <a:pt x="10249" y="1"/>
                    <a:pt x="8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353750" y="1753025"/>
              <a:ext cx="98250" cy="31275"/>
            </a:xfrm>
            <a:custGeom>
              <a:avLst/>
              <a:gdLst/>
              <a:ahLst/>
              <a:cxnLst/>
              <a:rect l="l" t="t" r="r" b="b"/>
              <a:pathLst>
                <a:path w="3930" h="1251" fill="none" extrusionOk="0">
                  <a:moveTo>
                    <a:pt x="3930" y="1251"/>
                  </a:moveTo>
                  <a:cubicBezTo>
                    <a:pt x="2477" y="1203"/>
                    <a:pt x="1132" y="751"/>
                    <a:pt x="1" y="0"/>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6519850" y="1493775"/>
              <a:ext cx="128600" cy="280100"/>
            </a:xfrm>
            <a:custGeom>
              <a:avLst/>
              <a:gdLst/>
              <a:ahLst/>
              <a:cxnLst/>
              <a:rect l="l" t="t" r="r" b="b"/>
              <a:pathLst>
                <a:path w="5144" h="11204" fill="none" extrusionOk="0">
                  <a:moveTo>
                    <a:pt x="3930" y="0"/>
                  </a:moveTo>
                  <a:cubicBezTo>
                    <a:pt x="4715" y="1238"/>
                    <a:pt x="5144" y="2703"/>
                    <a:pt x="5084" y="4286"/>
                  </a:cubicBezTo>
                  <a:cubicBezTo>
                    <a:pt x="4989" y="7513"/>
                    <a:pt x="2870" y="10204"/>
                    <a:pt x="1" y="11204"/>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6344825" y="1474225"/>
              <a:ext cx="189925" cy="219325"/>
            </a:xfrm>
            <a:custGeom>
              <a:avLst/>
              <a:gdLst/>
              <a:ahLst/>
              <a:cxnLst/>
              <a:rect l="l" t="t" r="r" b="b"/>
              <a:pathLst>
                <a:path w="7597" h="8773" extrusionOk="0">
                  <a:moveTo>
                    <a:pt x="4875" y="1"/>
                  </a:moveTo>
                  <a:cubicBezTo>
                    <a:pt x="4337" y="1"/>
                    <a:pt x="3835" y="133"/>
                    <a:pt x="3370" y="401"/>
                  </a:cubicBezTo>
                  <a:cubicBezTo>
                    <a:pt x="2668" y="794"/>
                    <a:pt x="2132" y="1461"/>
                    <a:pt x="1763" y="2366"/>
                  </a:cubicBezTo>
                  <a:lnTo>
                    <a:pt x="894" y="2163"/>
                  </a:lnTo>
                  <a:lnTo>
                    <a:pt x="429" y="2770"/>
                  </a:lnTo>
                  <a:lnTo>
                    <a:pt x="1513" y="3032"/>
                  </a:lnTo>
                  <a:cubicBezTo>
                    <a:pt x="1489" y="3116"/>
                    <a:pt x="1465" y="3199"/>
                    <a:pt x="1441" y="3294"/>
                  </a:cubicBezTo>
                  <a:lnTo>
                    <a:pt x="1358" y="3616"/>
                  </a:lnTo>
                  <a:lnTo>
                    <a:pt x="1287" y="3925"/>
                  </a:lnTo>
                  <a:cubicBezTo>
                    <a:pt x="1275" y="4009"/>
                    <a:pt x="1251" y="4092"/>
                    <a:pt x="1239" y="4175"/>
                  </a:cubicBezTo>
                  <a:lnTo>
                    <a:pt x="465" y="3997"/>
                  </a:lnTo>
                  <a:lnTo>
                    <a:pt x="1" y="4604"/>
                  </a:lnTo>
                  <a:lnTo>
                    <a:pt x="1167" y="4878"/>
                  </a:lnTo>
                  <a:cubicBezTo>
                    <a:pt x="1084" y="5878"/>
                    <a:pt x="1275" y="6700"/>
                    <a:pt x="1715" y="7378"/>
                  </a:cubicBezTo>
                  <a:cubicBezTo>
                    <a:pt x="2156" y="8045"/>
                    <a:pt x="2822" y="8485"/>
                    <a:pt x="3692" y="8700"/>
                  </a:cubicBezTo>
                  <a:cubicBezTo>
                    <a:pt x="3900" y="8748"/>
                    <a:pt x="4112" y="8773"/>
                    <a:pt x="4326" y="8773"/>
                  </a:cubicBezTo>
                  <a:cubicBezTo>
                    <a:pt x="4479" y="8773"/>
                    <a:pt x="4633" y="8760"/>
                    <a:pt x="4787" y="8735"/>
                  </a:cubicBezTo>
                  <a:cubicBezTo>
                    <a:pt x="5156" y="8688"/>
                    <a:pt x="5549" y="8569"/>
                    <a:pt x="5942" y="8378"/>
                  </a:cubicBezTo>
                  <a:lnTo>
                    <a:pt x="6216" y="7211"/>
                  </a:lnTo>
                  <a:lnTo>
                    <a:pt x="6216" y="7211"/>
                  </a:lnTo>
                  <a:cubicBezTo>
                    <a:pt x="5787" y="7521"/>
                    <a:pt x="5394" y="7723"/>
                    <a:pt x="5037" y="7807"/>
                  </a:cubicBezTo>
                  <a:cubicBezTo>
                    <a:pt x="4859" y="7856"/>
                    <a:pt x="4674" y="7880"/>
                    <a:pt x="4486" y="7880"/>
                  </a:cubicBezTo>
                  <a:cubicBezTo>
                    <a:pt x="4310" y="7880"/>
                    <a:pt x="4132" y="7859"/>
                    <a:pt x="3954" y="7819"/>
                  </a:cubicBezTo>
                  <a:cubicBezTo>
                    <a:pt x="3370" y="7676"/>
                    <a:pt x="2941" y="7378"/>
                    <a:pt x="2656" y="6914"/>
                  </a:cubicBezTo>
                  <a:cubicBezTo>
                    <a:pt x="2370" y="6461"/>
                    <a:pt x="2251" y="5866"/>
                    <a:pt x="2299" y="5152"/>
                  </a:cubicBezTo>
                  <a:lnTo>
                    <a:pt x="2299" y="5152"/>
                  </a:lnTo>
                  <a:lnTo>
                    <a:pt x="4370" y="5640"/>
                  </a:lnTo>
                  <a:lnTo>
                    <a:pt x="4835" y="5033"/>
                  </a:lnTo>
                  <a:lnTo>
                    <a:pt x="2370" y="4449"/>
                  </a:lnTo>
                  <a:cubicBezTo>
                    <a:pt x="2382" y="4354"/>
                    <a:pt x="2394" y="4271"/>
                    <a:pt x="2406" y="4175"/>
                  </a:cubicBezTo>
                  <a:lnTo>
                    <a:pt x="2489" y="3878"/>
                  </a:lnTo>
                  <a:lnTo>
                    <a:pt x="2560" y="3556"/>
                  </a:lnTo>
                  <a:cubicBezTo>
                    <a:pt x="2584" y="3473"/>
                    <a:pt x="2608" y="3390"/>
                    <a:pt x="2632" y="3294"/>
                  </a:cubicBezTo>
                  <a:lnTo>
                    <a:pt x="5620" y="4009"/>
                  </a:lnTo>
                  <a:lnTo>
                    <a:pt x="6085" y="3390"/>
                  </a:lnTo>
                  <a:lnTo>
                    <a:pt x="2894" y="2640"/>
                  </a:lnTo>
                  <a:cubicBezTo>
                    <a:pt x="3168" y="1973"/>
                    <a:pt x="3537" y="1497"/>
                    <a:pt x="4001" y="1223"/>
                  </a:cubicBezTo>
                  <a:cubicBezTo>
                    <a:pt x="4311" y="1032"/>
                    <a:pt x="4641" y="937"/>
                    <a:pt x="5000" y="937"/>
                  </a:cubicBezTo>
                  <a:cubicBezTo>
                    <a:pt x="5180" y="937"/>
                    <a:pt x="5366" y="961"/>
                    <a:pt x="5561" y="1008"/>
                  </a:cubicBezTo>
                  <a:cubicBezTo>
                    <a:pt x="5942" y="1092"/>
                    <a:pt x="6263" y="1258"/>
                    <a:pt x="6537" y="1497"/>
                  </a:cubicBezTo>
                  <a:cubicBezTo>
                    <a:pt x="6811" y="1735"/>
                    <a:pt x="7073" y="2092"/>
                    <a:pt x="7311" y="2556"/>
                  </a:cubicBezTo>
                  <a:lnTo>
                    <a:pt x="7597" y="1377"/>
                  </a:lnTo>
                  <a:cubicBezTo>
                    <a:pt x="7335" y="1044"/>
                    <a:pt x="7049" y="770"/>
                    <a:pt x="6740" y="556"/>
                  </a:cubicBezTo>
                  <a:cubicBezTo>
                    <a:pt x="6430" y="342"/>
                    <a:pt x="6097" y="187"/>
                    <a:pt x="5728" y="103"/>
                  </a:cubicBezTo>
                  <a:cubicBezTo>
                    <a:pt x="5434" y="35"/>
                    <a:pt x="5150" y="1"/>
                    <a:pt x="4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8"/>
          <p:cNvGrpSpPr/>
          <p:nvPr/>
        </p:nvGrpSpPr>
        <p:grpSpPr>
          <a:xfrm>
            <a:off x="1052575" y="4495863"/>
            <a:ext cx="559600" cy="559600"/>
            <a:chOff x="6905625" y="3039500"/>
            <a:chExt cx="559600" cy="559600"/>
          </a:xfrm>
        </p:grpSpPr>
        <p:sp>
          <p:nvSpPr>
            <p:cNvPr id="172" name="Google Shape;172;p8"/>
            <p:cNvSpPr/>
            <p:nvPr/>
          </p:nvSpPr>
          <p:spPr>
            <a:xfrm>
              <a:off x="6905625" y="3039500"/>
              <a:ext cx="559600" cy="559600"/>
            </a:xfrm>
            <a:custGeom>
              <a:avLst/>
              <a:gdLst/>
              <a:ahLst/>
              <a:cxnLst/>
              <a:rect l="l" t="t" r="r" b="b"/>
              <a:pathLst>
                <a:path w="22384" h="22384" extrusionOk="0">
                  <a:moveTo>
                    <a:pt x="11192" y="0"/>
                  </a:moveTo>
                  <a:cubicBezTo>
                    <a:pt x="5013" y="0"/>
                    <a:pt x="0" y="5013"/>
                    <a:pt x="0" y="11192"/>
                  </a:cubicBezTo>
                  <a:cubicBezTo>
                    <a:pt x="0" y="17383"/>
                    <a:pt x="5013" y="22384"/>
                    <a:pt x="11192" y="22384"/>
                  </a:cubicBezTo>
                  <a:cubicBezTo>
                    <a:pt x="17371" y="22384"/>
                    <a:pt x="22384" y="17383"/>
                    <a:pt x="22384" y="11192"/>
                  </a:cubicBezTo>
                  <a:cubicBezTo>
                    <a:pt x="22384" y="5013"/>
                    <a:pt x="17371" y="0"/>
                    <a:pt x="11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6924675" y="3058550"/>
              <a:ext cx="521500" cy="521800"/>
            </a:xfrm>
            <a:custGeom>
              <a:avLst/>
              <a:gdLst/>
              <a:ahLst/>
              <a:cxnLst/>
              <a:rect l="l" t="t" r="r" b="b"/>
              <a:pathLst>
                <a:path w="20860" h="20872" extrusionOk="0">
                  <a:moveTo>
                    <a:pt x="10430" y="0"/>
                  </a:moveTo>
                  <a:cubicBezTo>
                    <a:pt x="4667" y="0"/>
                    <a:pt x="0" y="4679"/>
                    <a:pt x="0" y="10430"/>
                  </a:cubicBezTo>
                  <a:cubicBezTo>
                    <a:pt x="0" y="16193"/>
                    <a:pt x="4667" y="20872"/>
                    <a:pt x="10430" y="20872"/>
                  </a:cubicBezTo>
                  <a:cubicBezTo>
                    <a:pt x="16193" y="20872"/>
                    <a:pt x="20860" y="16193"/>
                    <a:pt x="20860" y="10430"/>
                  </a:cubicBezTo>
                  <a:cubicBezTo>
                    <a:pt x="20860" y="4679"/>
                    <a:pt x="16193" y="0"/>
                    <a:pt x="10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6940725" y="3103975"/>
              <a:ext cx="489375" cy="431825"/>
            </a:xfrm>
            <a:custGeom>
              <a:avLst/>
              <a:gdLst/>
              <a:ahLst/>
              <a:cxnLst/>
              <a:rect l="l" t="t" r="r" b="b"/>
              <a:pathLst>
                <a:path w="19575" h="17273" extrusionOk="0">
                  <a:moveTo>
                    <a:pt x="9798" y="1"/>
                  </a:moveTo>
                  <a:cubicBezTo>
                    <a:pt x="6375" y="1"/>
                    <a:pt x="3138" y="2046"/>
                    <a:pt x="1787" y="5410"/>
                  </a:cubicBezTo>
                  <a:cubicBezTo>
                    <a:pt x="1" y="9839"/>
                    <a:pt x="2156" y="14864"/>
                    <a:pt x="6573" y="16650"/>
                  </a:cubicBezTo>
                  <a:cubicBezTo>
                    <a:pt x="7629" y="17072"/>
                    <a:pt x="8718" y="17273"/>
                    <a:pt x="9788" y="17273"/>
                  </a:cubicBezTo>
                  <a:cubicBezTo>
                    <a:pt x="13212" y="17273"/>
                    <a:pt x="16449" y="15225"/>
                    <a:pt x="17801" y="11852"/>
                  </a:cubicBezTo>
                  <a:cubicBezTo>
                    <a:pt x="19575" y="7434"/>
                    <a:pt x="17432" y="2398"/>
                    <a:pt x="13014" y="624"/>
                  </a:cubicBezTo>
                  <a:cubicBezTo>
                    <a:pt x="11959" y="201"/>
                    <a:pt x="10869" y="1"/>
                    <a:pt x="9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7026175" y="3465425"/>
              <a:ext cx="100025" cy="61650"/>
            </a:xfrm>
            <a:custGeom>
              <a:avLst/>
              <a:gdLst/>
              <a:ahLst/>
              <a:cxnLst/>
              <a:rect l="l" t="t" r="r" b="b"/>
              <a:pathLst>
                <a:path w="4001" h="2466" fill="none" extrusionOk="0">
                  <a:moveTo>
                    <a:pt x="4001" y="2466"/>
                  </a:moveTo>
                  <a:cubicBezTo>
                    <a:pt x="2417" y="2001"/>
                    <a:pt x="1048" y="1132"/>
                    <a:pt x="0" y="1"/>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7204450" y="3252025"/>
              <a:ext cx="200950" cy="282500"/>
            </a:xfrm>
            <a:custGeom>
              <a:avLst/>
              <a:gdLst/>
              <a:ahLst/>
              <a:cxnLst/>
              <a:rect l="l" t="t" r="r" b="b"/>
              <a:pathLst>
                <a:path w="8038" h="11300" fill="none" extrusionOk="0">
                  <a:moveTo>
                    <a:pt x="7442" y="0"/>
                  </a:moveTo>
                  <a:cubicBezTo>
                    <a:pt x="7966" y="1596"/>
                    <a:pt x="8038" y="3334"/>
                    <a:pt x="7549" y="5060"/>
                  </a:cubicBezTo>
                  <a:cubicBezTo>
                    <a:pt x="6537" y="8608"/>
                    <a:pt x="3454" y="11002"/>
                    <a:pt x="1" y="1129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7101175" y="3180575"/>
              <a:ext cx="189625" cy="216425"/>
            </a:xfrm>
            <a:custGeom>
              <a:avLst/>
              <a:gdLst/>
              <a:ahLst/>
              <a:cxnLst/>
              <a:rect l="l" t="t" r="r" b="b"/>
              <a:pathLst>
                <a:path w="7585" h="8657" extrusionOk="0">
                  <a:moveTo>
                    <a:pt x="2191" y="1"/>
                  </a:moveTo>
                  <a:lnTo>
                    <a:pt x="2322" y="3525"/>
                  </a:lnTo>
                  <a:lnTo>
                    <a:pt x="2322" y="3525"/>
                  </a:lnTo>
                  <a:lnTo>
                    <a:pt x="1060" y="2906"/>
                  </a:lnTo>
                  <a:lnTo>
                    <a:pt x="774" y="3489"/>
                  </a:lnTo>
                  <a:lnTo>
                    <a:pt x="2346" y="4275"/>
                  </a:lnTo>
                  <a:lnTo>
                    <a:pt x="2382" y="5204"/>
                  </a:lnTo>
                  <a:lnTo>
                    <a:pt x="2263" y="5442"/>
                  </a:lnTo>
                  <a:lnTo>
                    <a:pt x="286" y="4466"/>
                  </a:lnTo>
                  <a:lnTo>
                    <a:pt x="0" y="5049"/>
                  </a:lnTo>
                  <a:lnTo>
                    <a:pt x="1977" y="6025"/>
                  </a:lnTo>
                  <a:lnTo>
                    <a:pt x="905" y="8192"/>
                  </a:lnTo>
                  <a:lnTo>
                    <a:pt x="1858" y="8657"/>
                  </a:lnTo>
                  <a:lnTo>
                    <a:pt x="2929" y="6502"/>
                  </a:lnTo>
                  <a:lnTo>
                    <a:pt x="4882" y="7478"/>
                  </a:lnTo>
                  <a:lnTo>
                    <a:pt x="5180" y="6894"/>
                  </a:lnTo>
                  <a:lnTo>
                    <a:pt x="3203" y="5918"/>
                  </a:lnTo>
                  <a:lnTo>
                    <a:pt x="3322" y="5668"/>
                  </a:lnTo>
                  <a:lnTo>
                    <a:pt x="4084" y="5132"/>
                  </a:lnTo>
                  <a:lnTo>
                    <a:pt x="5656" y="5918"/>
                  </a:lnTo>
                  <a:lnTo>
                    <a:pt x="5954" y="5335"/>
                  </a:lnTo>
                  <a:lnTo>
                    <a:pt x="4691" y="4704"/>
                  </a:lnTo>
                  <a:lnTo>
                    <a:pt x="7585" y="2680"/>
                  </a:lnTo>
                  <a:lnTo>
                    <a:pt x="6680" y="2227"/>
                  </a:lnTo>
                  <a:lnTo>
                    <a:pt x="3239" y="4656"/>
                  </a:lnTo>
                  <a:lnTo>
                    <a:pt x="3096" y="453"/>
                  </a:lnTo>
                  <a:lnTo>
                    <a:pt x="2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8"/>
          <p:cNvGrpSpPr/>
          <p:nvPr/>
        </p:nvGrpSpPr>
        <p:grpSpPr>
          <a:xfrm>
            <a:off x="1784000" y="195700"/>
            <a:ext cx="588500" cy="559825"/>
            <a:chOff x="4234150" y="1757375"/>
            <a:chExt cx="588500" cy="559825"/>
          </a:xfrm>
        </p:grpSpPr>
        <p:sp>
          <p:nvSpPr>
            <p:cNvPr id="179" name="Google Shape;179;p8"/>
            <p:cNvSpPr/>
            <p:nvPr/>
          </p:nvSpPr>
          <p:spPr>
            <a:xfrm>
              <a:off x="4244575" y="1757375"/>
              <a:ext cx="567650" cy="559825"/>
            </a:xfrm>
            <a:custGeom>
              <a:avLst/>
              <a:gdLst/>
              <a:ahLst/>
              <a:cxnLst/>
              <a:rect l="l" t="t" r="r" b="b"/>
              <a:pathLst>
                <a:path w="22706" h="22393" extrusionOk="0">
                  <a:moveTo>
                    <a:pt x="11357" y="1"/>
                  </a:moveTo>
                  <a:cubicBezTo>
                    <a:pt x="11255" y="1"/>
                    <a:pt x="11152" y="2"/>
                    <a:pt x="11049" y="5"/>
                  </a:cubicBezTo>
                  <a:cubicBezTo>
                    <a:pt x="4870" y="172"/>
                    <a:pt x="0" y="5327"/>
                    <a:pt x="167" y="11506"/>
                  </a:cubicBezTo>
                  <a:cubicBezTo>
                    <a:pt x="331" y="17571"/>
                    <a:pt x="5307" y="22393"/>
                    <a:pt x="11349" y="22393"/>
                  </a:cubicBezTo>
                  <a:cubicBezTo>
                    <a:pt x="11451" y="22393"/>
                    <a:pt x="11554" y="22392"/>
                    <a:pt x="11656" y="22389"/>
                  </a:cubicBezTo>
                  <a:cubicBezTo>
                    <a:pt x="17836" y="22210"/>
                    <a:pt x="22705" y="17067"/>
                    <a:pt x="22539" y="10887"/>
                  </a:cubicBezTo>
                  <a:cubicBezTo>
                    <a:pt x="22375" y="4811"/>
                    <a:pt x="17398" y="1"/>
                    <a:pt x="11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4234150" y="1776625"/>
              <a:ext cx="588500" cy="521650"/>
            </a:xfrm>
            <a:custGeom>
              <a:avLst/>
              <a:gdLst/>
              <a:ahLst/>
              <a:cxnLst/>
              <a:rect l="l" t="t" r="r" b="b"/>
              <a:pathLst>
                <a:path w="23540" h="20866" extrusionOk="0">
                  <a:moveTo>
                    <a:pt x="11768" y="0"/>
                  </a:moveTo>
                  <a:cubicBezTo>
                    <a:pt x="7503" y="0"/>
                    <a:pt x="3504" y="2636"/>
                    <a:pt x="1965" y="6879"/>
                  </a:cubicBezTo>
                  <a:cubicBezTo>
                    <a:pt x="0" y="12296"/>
                    <a:pt x="2798" y="18273"/>
                    <a:pt x="8216" y="20238"/>
                  </a:cubicBezTo>
                  <a:cubicBezTo>
                    <a:pt x="9390" y="20664"/>
                    <a:pt x="10591" y="20866"/>
                    <a:pt x="11772" y="20866"/>
                  </a:cubicBezTo>
                  <a:cubicBezTo>
                    <a:pt x="16036" y="20866"/>
                    <a:pt x="20036" y="18230"/>
                    <a:pt x="21575" y="13987"/>
                  </a:cubicBezTo>
                  <a:cubicBezTo>
                    <a:pt x="23539" y="8570"/>
                    <a:pt x="20741" y="2593"/>
                    <a:pt x="15324" y="628"/>
                  </a:cubicBezTo>
                  <a:cubicBezTo>
                    <a:pt x="14149" y="202"/>
                    <a:pt x="12948"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4288025" y="1821150"/>
              <a:ext cx="480750" cy="431825"/>
            </a:xfrm>
            <a:custGeom>
              <a:avLst/>
              <a:gdLst/>
              <a:ahLst/>
              <a:cxnLst/>
              <a:rect l="l" t="t" r="r" b="b"/>
              <a:pathLst>
                <a:path w="19230" h="17273" extrusionOk="0">
                  <a:moveTo>
                    <a:pt x="9609" y="0"/>
                  </a:moveTo>
                  <a:cubicBezTo>
                    <a:pt x="8822" y="0"/>
                    <a:pt x="8022" y="108"/>
                    <a:pt x="7228" y="335"/>
                  </a:cubicBezTo>
                  <a:cubicBezTo>
                    <a:pt x="2644" y="1657"/>
                    <a:pt x="0" y="6443"/>
                    <a:pt x="1322" y="11027"/>
                  </a:cubicBezTo>
                  <a:cubicBezTo>
                    <a:pt x="2404" y="14804"/>
                    <a:pt x="5858" y="17272"/>
                    <a:pt x="9610" y="17272"/>
                  </a:cubicBezTo>
                  <a:cubicBezTo>
                    <a:pt x="10401" y="17272"/>
                    <a:pt x="11204" y="17163"/>
                    <a:pt x="12002" y="16933"/>
                  </a:cubicBezTo>
                  <a:cubicBezTo>
                    <a:pt x="16586" y="15611"/>
                    <a:pt x="19229" y="10825"/>
                    <a:pt x="17907" y="6253"/>
                  </a:cubicBezTo>
                  <a:cubicBezTo>
                    <a:pt x="16815" y="2463"/>
                    <a:pt x="13363" y="0"/>
                    <a:pt x="9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4454700" y="1925675"/>
              <a:ext cx="155400" cy="236050"/>
            </a:xfrm>
            <a:custGeom>
              <a:avLst/>
              <a:gdLst/>
              <a:ahLst/>
              <a:cxnLst/>
              <a:rect l="l" t="t" r="r" b="b"/>
              <a:pathLst>
                <a:path w="6216" h="9442" extrusionOk="0">
                  <a:moveTo>
                    <a:pt x="1906" y="2060"/>
                  </a:moveTo>
                  <a:lnTo>
                    <a:pt x="2632" y="4096"/>
                  </a:lnTo>
                  <a:cubicBezTo>
                    <a:pt x="2434" y="4133"/>
                    <a:pt x="2255" y="4152"/>
                    <a:pt x="2095" y="4152"/>
                  </a:cubicBezTo>
                  <a:cubicBezTo>
                    <a:pt x="1900" y="4152"/>
                    <a:pt x="1734" y="4124"/>
                    <a:pt x="1596" y="4072"/>
                  </a:cubicBezTo>
                  <a:cubicBezTo>
                    <a:pt x="1358" y="3989"/>
                    <a:pt x="1180" y="3798"/>
                    <a:pt x="1084" y="3512"/>
                  </a:cubicBezTo>
                  <a:cubicBezTo>
                    <a:pt x="977" y="3215"/>
                    <a:pt x="989" y="2941"/>
                    <a:pt x="1132" y="2703"/>
                  </a:cubicBezTo>
                  <a:cubicBezTo>
                    <a:pt x="1275" y="2453"/>
                    <a:pt x="1525" y="2238"/>
                    <a:pt x="1906" y="2060"/>
                  </a:cubicBezTo>
                  <a:close/>
                  <a:moveTo>
                    <a:pt x="4025" y="4827"/>
                  </a:moveTo>
                  <a:cubicBezTo>
                    <a:pt x="4239" y="4827"/>
                    <a:pt x="4419" y="4857"/>
                    <a:pt x="4573" y="4917"/>
                  </a:cubicBezTo>
                  <a:cubicBezTo>
                    <a:pt x="4835" y="5013"/>
                    <a:pt x="5025" y="5215"/>
                    <a:pt x="5133" y="5501"/>
                  </a:cubicBezTo>
                  <a:cubicBezTo>
                    <a:pt x="5228" y="5798"/>
                    <a:pt x="5216" y="6084"/>
                    <a:pt x="5061" y="6346"/>
                  </a:cubicBezTo>
                  <a:cubicBezTo>
                    <a:pt x="4906" y="6596"/>
                    <a:pt x="4632" y="6834"/>
                    <a:pt x="4240" y="7037"/>
                  </a:cubicBezTo>
                  <a:lnTo>
                    <a:pt x="3466" y="4882"/>
                  </a:lnTo>
                  <a:cubicBezTo>
                    <a:pt x="3674" y="4845"/>
                    <a:pt x="3860" y="4827"/>
                    <a:pt x="4025" y="4827"/>
                  </a:cubicBezTo>
                  <a:close/>
                  <a:moveTo>
                    <a:pt x="1727" y="0"/>
                  </a:moveTo>
                  <a:lnTo>
                    <a:pt x="1227" y="179"/>
                  </a:lnTo>
                  <a:lnTo>
                    <a:pt x="1644" y="1345"/>
                  </a:lnTo>
                  <a:cubicBezTo>
                    <a:pt x="989" y="1643"/>
                    <a:pt x="537" y="2000"/>
                    <a:pt x="275" y="2441"/>
                  </a:cubicBezTo>
                  <a:cubicBezTo>
                    <a:pt x="25" y="2881"/>
                    <a:pt x="1" y="3381"/>
                    <a:pt x="191" y="3917"/>
                  </a:cubicBezTo>
                  <a:cubicBezTo>
                    <a:pt x="370" y="4417"/>
                    <a:pt x="680" y="4751"/>
                    <a:pt x="1108" y="4917"/>
                  </a:cubicBezTo>
                  <a:cubicBezTo>
                    <a:pt x="1345" y="5007"/>
                    <a:pt x="1631" y="5052"/>
                    <a:pt x="1965" y="5052"/>
                  </a:cubicBezTo>
                  <a:cubicBezTo>
                    <a:pt x="2251" y="5052"/>
                    <a:pt x="2573" y="5019"/>
                    <a:pt x="2930" y="4953"/>
                  </a:cubicBezTo>
                  <a:lnTo>
                    <a:pt x="3740" y="7227"/>
                  </a:lnTo>
                  <a:cubicBezTo>
                    <a:pt x="3370" y="7358"/>
                    <a:pt x="2989" y="7430"/>
                    <a:pt x="2608" y="7453"/>
                  </a:cubicBezTo>
                  <a:cubicBezTo>
                    <a:pt x="2568" y="7455"/>
                    <a:pt x="2528" y="7455"/>
                    <a:pt x="2488" y="7455"/>
                  </a:cubicBezTo>
                  <a:cubicBezTo>
                    <a:pt x="2135" y="7455"/>
                    <a:pt x="1780" y="7409"/>
                    <a:pt x="1406" y="7334"/>
                  </a:cubicBezTo>
                  <a:lnTo>
                    <a:pt x="1406" y="7334"/>
                  </a:lnTo>
                  <a:lnTo>
                    <a:pt x="1727" y="8227"/>
                  </a:lnTo>
                  <a:cubicBezTo>
                    <a:pt x="1862" y="8235"/>
                    <a:pt x="1996" y="8239"/>
                    <a:pt x="2128" y="8239"/>
                  </a:cubicBezTo>
                  <a:cubicBezTo>
                    <a:pt x="2391" y="8239"/>
                    <a:pt x="2648" y="8223"/>
                    <a:pt x="2894" y="8192"/>
                  </a:cubicBezTo>
                  <a:cubicBezTo>
                    <a:pt x="3275" y="8144"/>
                    <a:pt x="3632" y="8061"/>
                    <a:pt x="3990" y="7942"/>
                  </a:cubicBezTo>
                  <a:lnTo>
                    <a:pt x="4525" y="9442"/>
                  </a:lnTo>
                  <a:lnTo>
                    <a:pt x="5025" y="9263"/>
                  </a:lnTo>
                  <a:lnTo>
                    <a:pt x="4490" y="7751"/>
                  </a:lnTo>
                  <a:cubicBezTo>
                    <a:pt x="5180" y="7453"/>
                    <a:pt x="5656" y="7072"/>
                    <a:pt x="5918" y="6608"/>
                  </a:cubicBezTo>
                  <a:cubicBezTo>
                    <a:pt x="6180" y="6156"/>
                    <a:pt x="6216" y="5644"/>
                    <a:pt x="6014" y="5084"/>
                  </a:cubicBezTo>
                  <a:cubicBezTo>
                    <a:pt x="5835" y="4560"/>
                    <a:pt x="5514" y="4215"/>
                    <a:pt x="5049" y="4036"/>
                  </a:cubicBezTo>
                  <a:cubicBezTo>
                    <a:pt x="4804" y="3948"/>
                    <a:pt x="4513" y="3903"/>
                    <a:pt x="4175" y="3903"/>
                  </a:cubicBezTo>
                  <a:cubicBezTo>
                    <a:pt x="3872" y="3903"/>
                    <a:pt x="3533" y="3939"/>
                    <a:pt x="3156" y="4012"/>
                  </a:cubicBezTo>
                  <a:lnTo>
                    <a:pt x="2406" y="1881"/>
                  </a:lnTo>
                  <a:cubicBezTo>
                    <a:pt x="2716" y="1786"/>
                    <a:pt x="3025" y="1726"/>
                    <a:pt x="3347" y="1703"/>
                  </a:cubicBezTo>
                  <a:cubicBezTo>
                    <a:pt x="3476" y="1688"/>
                    <a:pt x="3608" y="1681"/>
                    <a:pt x="3742" y="1681"/>
                  </a:cubicBezTo>
                  <a:cubicBezTo>
                    <a:pt x="3928" y="1681"/>
                    <a:pt x="4117" y="1694"/>
                    <a:pt x="4311" y="1715"/>
                  </a:cubicBezTo>
                  <a:lnTo>
                    <a:pt x="4001" y="845"/>
                  </a:lnTo>
                  <a:cubicBezTo>
                    <a:pt x="3692" y="857"/>
                    <a:pt x="3382" y="881"/>
                    <a:pt x="3073" y="941"/>
                  </a:cubicBezTo>
                  <a:cubicBezTo>
                    <a:pt x="2763" y="988"/>
                    <a:pt x="2454" y="1060"/>
                    <a:pt x="2144" y="1155"/>
                  </a:cubicBezTo>
                  <a:lnTo>
                    <a:pt x="1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4508875" y="2230475"/>
              <a:ext cx="115525" cy="25325"/>
            </a:xfrm>
            <a:custGeom>
              <a:avLst/>
              <a:gdLst/>
              <a:ahLst/>
              <a:cxnLst/>
              <a:rect l="l" t="t" r="r" b="b"/>
              <a:pathLst>
                <a:path w="4621" h="1013" fill="none" extrusionOk="0">
                  <a:moveTo>
                    <a:pt x="4621" y="0"/>
                  </a:moveTo>
                  <a:cubicBezTo>
                    <a:pt x="3132" y="738"/>
                    <a:pt x="1549" y="1012"/>
                    <a:pt x="1" y="857"/>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4634200" y="1849475"/>
              <a:ext cx="128025" cy="333975"/>
            </a:xfrm>
            <a:custGeom>
              <a:avLst/>
              <a:gdLst/>
              <a:ahLst/>
              <a:cxnLst/>
              <a:rect l="l" t="t" r="r" b="b"/>
              <a:pathLst>
                <a:path w="5121" h="13359" fill="none" extrusionOk="0">
                  <a:moveTo>
                    <a:pt x="0" y="0"/>
                  </a:moveTo>
                  <a:cubicBezTo>
                    <a:pt x="1453" y="822"/>
                    <a:pt x="2691" y="2060"/>
                    <a:pt x="3477" y="3679"/>
                  </a:cubicBezTo>
                  <a:cubicBezTo>
                    <a:pt x="5120" y="6965"/>
                    <a:pt x="4465" y="10823"/>
                    <a:pt x="2096" y="1335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8"/>
          <p:cNvGrpSpPr/>
          <p:nvPr/>
        </p:nvGrpSpPr>
        <p:grpSpPr>
          <a:xfrm>
            <a:off x="6967475" y="4730750"/>
            <a:ext cx="559625" cy="559325"/>
            <a:chOff x="3909400" y="3844950"/>
            <a:chExt cx="559625" cy="559325"/>
          </a:xfrm>
        </p:grpSpPr>
        <p:sp>
          <p:nvSpPr>
            <p:cNvPr id="186" name="Google Shape;186;p8"/>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8"/>
          <p:cNvGrpSpPr/>
          <p:nvPr/>
        </p:nvGrpSpPr>
        <p:grpSpPr>
          <a:xfrm flipH="1">
            <a:off x="8322563" y="2962100"/>
            <a:ext cx="1099850" cy="1546350"/>
            <a:chOff x="3790650" y="352550"/>
            <a:chExt cx="1099850" cy="1546350"/>
          </a:xfrm>
        </p:grpSpPr>
        <p:sp>
          <p:nvSpPr>
            <p:cNvPr id="193" name="Google Shape;193;p8"/>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8"/>
          <p:cNvSpPr/>
          <p:nvPr/>
        </p:nvSpPr>
        <p:spPr>
          <a:xfrm>
            <a:off x="7694500" y="3578238"/>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8261975" y="4187663"/>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8"/>
          <p:cNvGrpSpPr/>
          <p:nvPr/>
        </p:nvGrpSpPr>
        <p:grpSpPr>
          <a:xfrm flipH="1">
            <a:off x="7264988" y="-465350"/>
            <a:ext cx="1099850" cy="1546350"/>
            <a:chOff x="3790650" y="352550"/>
            <a:chExt cx="1099850" cy="1546350"/>
          </a:xfrm>
        </p:grpSpPr>
        <p:sp>
          <p:nvSpPr>
            <p:cNvPr id="198" name="Google Shape;198;p8"/>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8"/>
          <p:cNvGrpSpPr/>
          <p:nvPr/>
        </p:nvGrpSpPr>
        <p:grpSpPr>
          <a:xfrm flipH="1">
            <a:off x="460888" y="4446725"/>
            <a:ext cx="1099850" cy="1546350"/>
            <a:chOff x="3790650" y="352550"/>
            <a:chExt cx="1099850" cy="1546350"/>
          </a:xfrm>
        </p:grpSpPr>
        <p:sp>
          <p:nvSpPr>
            <p:cNvPr id="201" name="Google Shape;201;p8"/>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8"/>
          <p:cNvGrpSpPr/>
          <p:nvPr/>
        </p:nvGrpSpPr>
        <p:grpSpPr>
          <a:xfrm flipH="1">
            <a:off x="99438" y="64625"/>
            <a:ext cx="1099850" cy="1546350"/>
            <a:chOff x="3790650" y="352550"/>
            <a:chExt cx="1099850" cy="1546350"/>
          </a:xfrm>
        </p:grpSpPr>
        <p:sp>
          <p:nvSpPr>
            <p:cNvPr id="204" name="Google Shape;204;p8"/>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8"/>
          <p:cNvSpPr/>
          <p:nvPr/>
        </p:nvSpPr>
        <p:spPr>
          <a:xfrm>
            <a:off x="-266400" y="942713"/>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301075" y="1552138"/>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5545550" y="64613"/>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2828100" y="4730738"/>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0"/>
        <p:cNvGrpSpPr/>
        <p:nvPr/>
      </p:nvGrpSpPr>
      <p:grpSpPr>
        <a:xfrm>
          <a:off x="0" y="0"/>
          <a:ext cx="0" cy="0"/>
          <a:chOff x="0" y="0"/>
          <a:chExt cx="0" cy="0"/>
        </a:xfrm>
      </p:grpSpPr>
      <p:sp>
        <p:nvSpPr>
          <p:cNvPr id="211" name="Google Shape;211;p9"/>
          <p:cNvSpPr txBox="1">
            <a:spLocks noGrp="1"/>
          </p:cNvSpPr>
          <p:nvPr>
            <p:ph type="title"/>
          </p:nvPr>
        </p:nvSpPr>
        <p:spPr>
          <a:xfrm>
            <a:off x="2135550" y="2477513"/>
            <a:ext cx="4872900" cy="10116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500"/>
              <a:buNone/>
              <a:defRPr sz="60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dirty="0"/>
          </a:p>
        </p:txBody>
      </p:sp>
      <p:sp>
        <p:nvSpPr>
          <p:cNvPr id="212" name="Google Shape;212;p9"/>
          <p:cNvSpPr txBox="1">
            <a:spLocks noGrp="1"/>
          </p:cNvSpPr>
          <p:nvPr>
            <p:ph type="subTitle" idx="1"/>
          </p:nvPr>
        </p:nvSpPr>
        <p:spPr>
          <a:xfrm>
            <a:off x="2135550" y="3608988"/>
            <a:ext cx="4872900" cy="113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3" name="Google Shape;213;p9"/>
          <p:cNvSpPr/>
          <p:nvPr/>
        </p:nvSpPr>
        <p:spPr>
          <a:xfrm>
            <a:off x="8770900" y="179982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360138" y="1336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772000" y="68845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9"/>
          <p:cNvGrpSpPr/>
          <p:nvPr/>
        </p:nvGrpSpPr>
        <p:grpSpPr>
          <a:xfrm flipH="1">
            <a:off x="26363" y="-356150"/>
            <a:ext cx="1099850" cy="1546350"/>
            <a:chOff x="3790650" y="352550"/>
            <a:chExt cx="1099850" cy="1546350"/>
          </a:xfrm>
        </p:grpSpPr>
        <p:sp>
          <p:nvSpPr>
            <p:cNvPr id="217" name="Google Shape;217;p9"/>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9"/>
          <p:cNvSpPr/>
          <p:nvPr/>
        </p:nvSpPr>
        <p:spPr>
          <a:xfrm>
            <a:off x="7895588" y="40226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8307450" y="457745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9"/>
          <p:cNvGrpSpPr/>
          <p:nvPr/>
        </p:nvGrpSpPr>
        <p:grpSpPr>
          <a:xfrm flipH="1">
            <a:off x="7561813" y="3532850"/>
            <a:ext cx="1099850" cy="1546350"/>
            <a:chOff x="3790650" y="352550"/>
            <a:chExt cx="1099850" cy="1546350"/>
          </a:xfrm>
        </p:grpSpPr>
        <p:sp>
          <p:nvSpPr>
            <p:cNvPr id="222" name="Google Shape;222;p9"/>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9"/>
          <p:cNvGrpSpPr/>
          <p:nvPr/>
        </p:nvGrpSpPr>
        <p:grpSpPr>
          <a:xfrm flipH="1">
            <a:off x="8770888" y="1619050"/>
            <a:ext cx="1099850" cy="1546350"/>
            <a:chOff x="3790650" y="352550"/>
            <a:chExt cx="1099850" cy="1546350"/>
          </a:xfrm>
        </p:grpSpPr>
        <p:sp>
          <p:nvSpPr>
            <p:cNvPr id="225" name="Google Shape;225;p9"/>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9"/>
          <p:cNvGrpSpPr/>
          <p:nvPr/>
        </p:nvGrpSpPr>
        <p:grpSpPr>
          <a:xfrm>
            <a:off x="872763" y="4324325"/>
            <a:ext cx="559625" cy="559325"/>
            <a:chOff x="3909400" y="3844950"/>
            <a:chExt cx="559625" cy="559325"/>
          </a:xfrm>
        </p:grpSpPr>
        <p:sp>
          <p:nvSpPr>
            <p:cNvPr id="228" name="Google Shape;228;p9"/>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9"/>
          <p:cNvGrpSpPr/>
          <p:nvPr/>
        </p:nvGrpSpPr>
        <p:grpSpPr>
          <a:xfrm>
            <a:off x="8102075" y="259688"/>
            <a:ext cx="559600" cy="559600"/>
            <a:chOff x="6905625" y="3039500"/>
            <a:chExt cx="559600" cy="559600"/>
          </a:xfrm>
        </p:grpSpPr>
        <p:sp>
          <p:nvSpPr>
            <p:cNvPr id="235" name="Google Shape;235;p9"/>
            <p:cNvSpPr/>
            <p:nvPr/>
          </p:nvSpPr>
          <p:spPr>
            <a:xfrm>
              <a:off x="6905625" y="3039500"/>
              <a:ext cx="559600" cy="559600"/>
            </a:xfrm>
            <a:custGeom>
              <a:avLst/>
              <a:gdLst/>
              <a:ahLst/>
              <a:cxnLst/>
              <a:rect l="l" t="t" r="r" b="b"/>
              <a:pathLst>
                <a:path w="22384" h="22384" extrusionOk="0">
                  <a:moveTo>
                    <a:pt x="11192" y="0"/>
                  </a:moveTo>
                  <a:cubicBezTo>
                    <a:pt x="5013" y="0"/>
                    <a:pt x="0" y="5013"/>
                    <a:pt x="0" y="11192"/>
                  </a:cubicBezTo>
                  <a:cubicBezTo>
                    <a:pt x="0" y="17383"/>
                    <a:pt x="5013" y="22384"/>
                    <a:pt x="11192" y="22384"/>
                  </a:cubicBezTo>
                  <a:cubicBezTo>
                    <a:pt x="17371" y="22384"/>
                    <a:pt x="22384" y="17383"/>
                    <a:pt x="22384" y="11192"/>
                  </a:cubicBezTo>
                  <a:cubicBezTo>
                    <a:pt x="22384" y="5013"/>
                    <a:pt x="17371" y="0"/>
                    <a:pt x="11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6924675" y="3058550"/>
              <a:ext cx="521500" cy="521800"/>
            </a:xfrm>
            <a:custGeom>
              <a:avLst/>
              <a:gdLst/>
              <a:ahLst/>
              <a:cxnLst/>
              <a:rect l="l" t="t" r="r" b="b"/>
              <a:pathLst>
                <a:path w="20860" h="20872" extrusionOk="0">
                  <a:moveTo>
                    <a:pt x="10430" y="0"/>
                  </a:moveTo>
                  <a:cubicBezTo>
                    <a:pt x="4667" y="0"/>
                    <a:pt x="0" y="4679"/>
                    <a:pt x="0" y="10430"/>
                  </a:cubicBezTo>
                  <a:cubicBezTo>
                    <a:pt x="0" y="16193"/>
                    <a:pt x="4667" y="20872"/>
                    <a:pt x="10430" y="20872"/>
                  </a:cubicBezTo>
                  <a:cubicBezTo>
                    <a:pt x="16193" y="20872"/>
                    <a:pt x="20860" y="16193"/>
                    <a:pt x="20860" y="10430"/>
                  </a:cubicBezTo>
                  <a:cubicBezTo>
                    <a:pt x="20860" y="4679"/>
                    <a:pt x="16193" y="0"/>
                    <a:pt x="10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6940725" y="3103975"/>
              <a:ext cx="489375" cy="431825"/>
            </a:xfrm>
            <a:custGeom>
              <a:avLst/>
              <a:gdLst/>
              <a:ahLst/>
              <a:cxnLst/>
              <a:rect l="l" t="t" r="r" b="b"/>
              <a:pathLst>
                <a:path w="19575" h="17273" extrusionOk="0">
                  <a:moveTo>
                    <a:pt x="9798" y="1"/>
                  </a:moveTo>
                  <a:cubicBezTo>
                    <a:pt x="6375" y="1"/>
                    <a:pt x="3138" y="2046"/>
                    <a:pt x="1787" y="5410"/>
                  </a:cubicBezTo>
                  <a:cubicBezTo>
                    <a:pt x="1" y="9839"/>
                    <a:pt x="2156" y="14864"/>
                    <a:pt x="6573" y="16650"/>
                  </a:cubicBezTo>
                  <a:cubicBezTo>
                    <a:pt x="7629" y="17072"/>
                    <a:pt x="8718" y="17273"/>
                    <a:pt x="9788" y="17273"/>
                  </a:cubicBezTo>
                  <a:cubicBezTo>
                    <a:pt x="13212" y="17273"/>
                    <a:pt x="16449" y="15225"/>
                    <a:pt x="17801" y="11852"/>
                  </a:cubicBezTo>
                  <a:cubicBezTo>
                    <a:pt x="19575" y="7434"/>
                    <a:pt x="17432" y="2398"/>
                    <a:pt x="13014" y="624"/>
                  </a:cubicBezTo>
                  <a:cubicBezTo>
                    <a:pt x="11959" y="201"/>
                    <a:pt x="10869" y="1"/>
                    <a:pt x="9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7026175" y="3465425"/>
              <a:ext cx="100025" cy="61650"/>
            </a:xfrm>
            <a:custGeom>
              <a:avLst/>
              <a:gdLst/>
              <a:ahLst/>
              <a:cxnLst/>
              <a:rect l="l" t="t" r="r" b="b"/>
              <a:pathLst>
                <a:path w="4001" h="2466" fill="none" extrusionOk="0">
                  <a:moveTo>
                    <a:pt x="4001" y="2466"/>
                  </a:moveTo>
                  <a:cubicBezTo>
                    <a:pt x="2417" y="2001"/>
                    <a:pt x="1048" y="1132"/>
                    <a:pt x="0" y="1"/>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7204450" y="3252025"/>
              <a:ext cx="200950" cy="282500"/>
            </a:xfrm>
            <a:custGeom>
              <a:avLst/>
              <a:gdLst/>
              <a:ahLst/>
              <a:cxnLst/>
              <a:rect l="l" t="t" r="r" b="b"/>
              <a:pathLst>
                <a:path w="8038" h="11300" fill="none" extrusionOk="0">
                  <a:moveTo>
                    <a:pt x="7442" y="0"/>
                  </a:moveTo>
                  <a:cubicBezTo>
                    <a:pt x="7966" y="1596"/>
                    <a:pt x="8038" y="3334"/>
                    <a:pt x="7549" y="5060"/>
                  </a:cubicBezTo>
                  <a:cubicBezTo>
                    <a:pt x="6537" y="8608"/>
                    <a:pt x="3454" y="11002"/>
                    <a:pt x="1" y="1129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7101175" y="3180575"/>
              <a:ext cx="189625" cy="216425"/>
            </a:xfrm>
            <a:custGeom>
              <a:avLst/>
              <a:gdLst/>
              <a:ahLst/>
              <a:cxnLst/>
              <a:rect l="l" t="t" r="r" b="b"/>
              <a:pathLst>
                <a:path w="7585" h="8657" extrusionOk="0">
                  <a:moveTo>
                    <a:pt x="2191" y="1"/>
                  </a:moveTo>
                  <a:lnTo>
                    <a:pt x="2322" y="3525"/>
                  </a:lnTo>
                  <a:lnTo>
                    <a:pt x="2322" y="3525"/>
                  </a:lnTo>
                  <a:lnTo>
                    <a:pt x="1060" y="2906"/>
                  </a:lnTo>
                  <a:lnTo>
                    <a:pt x="774" y="3489"/>
                  </a:lnTo>
                  <a:lnTo>
                    <a:pt x="2346" y="4275"/>
                  </a:lnTo>
                  <a:lnTo>
                    <a:pt x="2382" y="5204"/>
                  </a:lnTo>
                  <a:lnTo>
                    <a:pt x="2263" y="5442"/>
                  </a:lnTo>
                  <a:lnTo>
                    <a:pt x="286" y="4466"/>
                  </a:lnTo>
                  <a:lnTo>
                    <a:pt x="0" y="5049"/>
                  </a:lnTo>
                  <a:lnTo>
                    <a:pt x="1977" y="6025"/>
                  </a:lnTo>
                  <a:lnTo>
                    <a:pt x="905" y="8192"/>
                  </a:lnTo>
                  <a:lnTo>
                    <a:pt x="1858" y="8657"/>
                  </a:lnTo>
                  <a:lnTo>
                    <a:pt x="2929" y="6502"/>
                  </a:lnTo>
                  <a:lnTo>
                    <a:pt x="4882" y="7478"/>
                  </a:lnTo>
                  <a:lnTo>
                    <a:pt x="5180" y="6894"/>
                  </a:lnTo>
                  <a:lnTo>
                    <a:pt x="3203" y="5918"/>
                  </a:lnTo>
                  <a:lnTo>
                    <a:pt x="3322" y="5668"/>
                  </a:lnTo>
                  <a:lnTo>
                    <a:pt x="4084" y="5132"/>
                  </a:lnTo>
                  <a:lnTo>
                    <a:pt x="5656" y="5918"/>
                  </a:lnTo>
                  <a:lnTo>
                    <a:pt x="5954" y="5335"/>
                  </a:lnTo>
                  <a:lnTo>
                    <a:pt x="4691" y="4704"/>
                  </a:lnTo>
                  <a:lnTo>
                    <a:pt x="7585" y="2680"/>
                  </a:lnTo>
                  <a:lnTo>
                    <a:pt x="6680" y="2227"/>
                  </a:lnTo>
                  <a:lnTo>
                    <a:pt x="3239" y="4656"/>
                  </a:lnTo>
                  <a:lnTo>
                    <a:pt x="3096" y="453"/>
                  </a:lnTo>
                  <a:lnTo>
                    <a:pt x="2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9"/>
          <p:cNvSpPr/>
          <p:nvPr/>
        </p:nvSpPr>
        <p:spPr>
          <a:xfrm>
            <a:off x="-131987" y="39064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9"/>
          <p:cNvGrpSpPr/>
          <p:nvPr/>
        </p:nvGrpSpPr>
        <p:grpSpPr>
          <a:xfrm flipH="1">
            <a:off x="1579963" y="4372925"/>
            <a:ext cx="1099850" cy="1546350"/>
            <a:chOff x="3790650" y="352550"/>
            <a:chExt cx="1099850" cy="1546350"/>
          </a:xfrm>
        </p:grpSpPr>
        <p:sp>
          <p:nvSpPr>
            <p:cNvPr id="243" name="Google Shape;243;p9"/>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9"/>
          <p:cNvGrpSpPr/>
          <p:nvPr/>
        </p:nvGrpSpPr>
        <p:grpSpPr>
          <a:xfrm flipH="1">
            <a:off x="-726762" y="2474575"/>
            <a:ext cx="1099850" cy="1546350"/>
            <a:chOff x="3790650" y="352550"/>
            <a:chExt cx="1099850" cy="1546350"/>
          </a:xfrm>
        </p:grpSpPr>
        <p:sp>
          <p:nvSpPr>
            <p:cNvPr id="246" name="Google Shape;246;p9"/>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9"/>
          <p:cNvSpPr>
            <a:spLocks noGrp="1"/>
          </p:cNvSpPr>
          <p:nvPr>
            <p:ph type="pic" idx="2"/>
          </p:nvPr>
        </p:nvSpPr>
        <p:spPr>
          <a:xfrm rot="10800000">
            <a:off x="2116575" y="-2331150"/>
            <a:ext cx="4921500" cy="4624500"/>
          </a:xfrm>
          <a:prstGeom prst="ellipse">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6"/>
        <p:cNvGrpSpPr/>
        <p:nvPr/>
      </p:nvGrpSpPr>
      <p:grpSpPr>
        <a:xfrm>
          <a:off x="0" y="0"/>
          <a:ext cx="0" cy="0"/>
          <a:chOff x="0" y="0"/>
          <a:chExt cx="0" cy="0"/>
        </a:xfrm>
      </p:grpSpPr>
      <p:sp>
        <p:nvSpPr>
          <p:cNvPr id="267" name="Google Shape;267;p11"/>
          <p:cNvSpPr>
            <a:spLocks noGrp="1"/>
          </p:cNvSpPr>
          <p:nvPr>
            <p:ph type="pic" idx="2"/>
          </p:nvPr>
        </p:nvSpPr>
        <p:spPr>
          <a:xfrm rot="5400000">
            <a:off x="-390000" y="396000"/>
            <a:ext cx="5143500" cy="4351500"/>
          </a:xfrm>
          <a:prstGeom prst="round2SameRect">
            <a:avLst>
              <a:gd name="adj1" fmla="val 50000"/>
              <a:gd name="adj2" fmla="val 0"/>
            </a:avLst>
          </a:prstGeom>
          <a:noFill/>
          <a:ln>
            <a:noFill/>
          </a:ln>
        </p:spPr>
      </p:sp>
      <p:sp>
        <p:nvSpPr>
          <p:cNvPr id="268" name="Google Shape;268;p11"/>
          <p:cNvSpPr txBox="1">
            <a:spLocks noGrp="1"/>
          </p:cNvSpPr>
          <p:nvPr>
            <p:ph type="title" hasCustomPrompt="1"/>
          </p:nvPr>
        </p:nvSpPr>
        <p:spPr>
          <a:xfrm>
            <a:off x="4401175" y="1413988"/>
            <a:ext cx="4029600" cy="197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solidFill>
                  <a:schemeClr val="lt1"/>
                </a:solidFill>
                <a:highlight>
                  <a:schemeClr val="accent2"/>
                </a:highlight>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69" name="Google Shape;269;p11"/>
          <p:cNvSpPr txBox="1">
            <a:spLocks noGrp="1"/>
          </p:cNvSpPr>
          <p:nvPr>
            <p:ph type="subTitle" idx="1"/>
          </p:nvPr>
        </p:nvSpPr>
        <p:spPr>
          <a:xfrm>
            <a:off x="4679725" y="3232431"/>
            <a:ext cx="3472500" cy="75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270" name="Google Shape;270;p11"/>
          <p:cNvGrpSpPr/>
          <p:nvPr/>
        </p:nvGrpSpPr>
        <p:grpSpPr>
          <a:xfrm>
            <a:off x="7175032" y="259598"/>
            <a:ext cx="614808" cy="559813"/>
            <a:chOff x="6188250" y="1349550"/>
            <a:chExt cx="539400" cy="491150"/>
          </a:xfrm>
        </p:grpSpPr>
        <p:sp>
          <p:nvSpPr>
            <p:cNvPr id="271" name="Google Shape;271;p11"/>
            <p:cNvSpPr/>
            <p:nvPr/>
          </p:nvSpPr>
          <p:spPr>
            <a:xfrm>
              <a:off x="6188250" y="1349550"/>
              <a:ext cx="539400" cy="491150"/>
            </a:xfrm>
            <a:custGeom>
              <a:avLst/>
              <a:gdLst/>
              <a:ahLst/>
              <a:cxnLst/>
              <a:rect l="l" t="t" r="r" b="b"/>
              <a:pathLst>
                <a:path w="21576" h="19646" extrusionOk="0">
                  <a:moveTo>
                    <a:pt x="10788" y="1"/>
                  </a:moveTo>
                  <a:cubicBezTo>
                    <a:pt x="8276" y="1"/>
                    <a:pt x="5764" y="959"/>
                    <a:pt x="3847" y="2876"/>
                  </a:cubicBezTo>
                  <a:cubicBezTo>
                    <a:pt x="1" y="6710"/>
                    <a:pt x="1" y="12925"/>
                    <a:pt x="3847" y="16770"/>
                  </a:cubicBezTo>
                  <a:cubicBezTo>
                    <a:pt x="5764" y="18687"/>
                    <a:pt x="8276" y="19646"/>
                    <a:pt x="10788" y="19646"/>
                  </a:cubicBezTo>
                  <a:cubicBezTo>
                    <a:pt x="13300" y="19646"/>
                    <a:pt x="15812" y="18687"/>
                    <a:pt x="17729" y="16770"/>
                  </a:cubicBezTo>
                  <a:cubicBezTo>
                    <a:pt x="21575" y="12925"/>
                    <a:pt x="21575" y="6710"/>
                    <a:pt x="17729" y="2876"/>
                  </a:cubicBezTo>
                  <a:cubicBezTo>
                    <a:pt x="15812" y="959"/>
                    <a:pt x="13300" y="1"/>
                    <a:pt x="10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1"/>
            <p:cNvSpPr/>
            <p:nvPr/>
          </p:nvSpPr>
          <p:spPr>
            <a:xfrm>
              <a:off x="6206725" y="1366375"/>
              <a:ext cx="502450" cy="457525"/>
            </a:xfrm>
            <a:custGeom>
              <a:avLst/>
              <a:gdLst/>
              <a:ahLst/>
              <a:cxnLst/>
              <a:rect l="l" t="t" r="r" b="b"/>
              <a:pathLst>
                <a:path w="20098" h="18301" extrusionOk="0">
                  <a:moveTo>
                    <a:pt x="10049" y="0"/>
                  </a:moveTo>
                  <a:cubicBezTo>
                    <a:pt x="7706" y="0"/>
                    <a:pt x="5364" y="893"/>
                    <a:pt x="3572" y="2679"/>
                  </a:cubicBezTo>
                  <a:cubicBezTo>
                    <a:pt x="0" y="6251"/>
                    <a:pt x="0" y="12049"/>
                    <a:pt x="3572" y="15621"/>
                  </a:cubicBezTo>
                  <a:cubicBezTo>
                    <a:pt x="5364" y="17407"/>
                    <a:pt x="7706" y="18300"/>
                    <a:pt x="10049" y="18300"/>
                  </a:cubicBezTo>
                  <a:cubicBezTo>
                    <a:pt x="12392" y="18300"/>
                    <a:pt x="14734" y="17407"/>
                    <a:pt x="16526" y="15621"/>
                  </a:cubicBezTo>
                  <a:cubicBezTo>
                    <a:pt x="20098" y="12049"/>
                    <a:pt x="20098" y="6251"/>
                    <a:pt x="16526" y="2679"/>
                  </a:cubicBezTo>
                  <a:cubicBezTo>
                    <a:pt x="14734" y="893"/>
                    <a:pt x="12392"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1"/>
            <p:cNvSpPr/>
            <p:nvPr/>
          </p:nvSpPr>
          <p:spPr>
            <a:xfrm>
              <a:off x="6250175" y="1405650"/>
              <a:ext cx="415550" cy="378875"/>
            </a:xfrm>
            <a:custGeom>
              <a:avLst/>
              <a:gdLst/>
              <a:ahLst/>
              <a:cxnLst/>
              <a:rect l="l" t="t" r="r" b="b"/>
              <a:pathLst>
                <a:path w="16622" h="15155" extrusionOk="0">
                  <a:moveTo>
                    <a:pt x="8311" y="1"/>
                  </a:moveTo>
                  <a:cubicBezTo>
                    <a:pt x="6373" y="1"/>
                    <a:pt x="4436" y="739"/>
                    <a:pt x="2953" y="2215"/>
                  </a:cubicBezTo>
                  <a:cubicBezTo>
                    <a:pt x="0" y="5180"/>
                    <a:pt x="0" y="9978"/>
                    <a:pt x="2953" y="12931"/>
                  </a:cubicBezTo>
                  <a:cubicBezTo>
                    <a:pt x="4436" y="14413"/>
                    <a:pt x="6373" y="15155"/>
                    <a:pt x="8311" y="15155"/>
                  </a:cubicBezTo>
                  <a:cubicBezTo>
                    <a:pt x="10249" y="15155"/>
                    <a:pt x="12187" y="14413"/>
                    <a:pt x="13669" y="12931"/>
                  </a:cubicBezTo>
                  <a:cubicBezTo>
                    <a:pt x="16622" y="9978"/>
                    <a:pt x="16622" y="5180"/>
                    <a:pt x="13669" y="2215"/>
                  </a:cubicBezTo>
                  <a:cubicBezTo>
                    <a:pt x="12187" y="739"/>
                    <a:pt x="10249" y="1"/>
                    <a:pt x="8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1"/>
            <p:cNvSpPr/>
            <p:nvPr/>
          </p:nvSpPr>
          <p:spPr>
            <a:xfrm>
              <a:off x="6353750" y="1753025"/>
              <a:ext cx="98250" cy="31275"/>
            </a:xfrm>
            <a:custGeom>
              <a:avLst/>
              <a:gdLst/>
              <a:ahLst/>
              <a:cxnLst/>
              <a:rect l="l" t="t" r="r" b="b"/>
              <a:pathLst>
                <a:path w="3930" h="1251" fill="none" extrusionOk="0">
                  <a:moveTo>
                    <a:pt x="3930" y="1251"/>
                  </a:moveTo>
                  <a:cubicBezTo>
                    <a:pt x="2477" y="1203"/>
                    <a:pt x="1132" y="751"/>
                    <a:pt x="1" y="0"/>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6519850" y="1493775"/>
              <a:ext cx="128600" cy="280100"/>
            </a:xfrm>
            <a:custGeom>
              <a:avLst/>
              <a:gdLst/>
              <a:ahLst/>
              <a:cxnLst/>
              <a:rect l="l" t="t" r="r" b="b"/>
              <a:pathLst>
                <a:path w="5144" h="11204" fill="none" extrusionOk="0">
                  <a:moveTo>
                    <a:pt x="3930" y="0"/>
                  </a:moveTo>
                  <a:cubicBezTo>
                    <a:pt x="4715" y="1238"/>
                    <a:pt x="5144" y="2703"/>
                    <a:pt x="5084" y="4286"/>
                  </a:cubicBezTo>
                  <a:cubicBezTo>
                    <a:pt x="4989" y="7513"/>
                    <a:pt x="2870" y="10204"/>
                    <a:pt x="1" y="11204"/>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6344825" y="1474225"/>
              <a:ext cx="189925" cy="219325"/>
            </a:xfrm>
            <a:custGeom>
              <a:avLst/>
              <a:gdLst/>
              <a:ahLst/>
              <a:cxnLst/>
              <a:rect l="l" t="t" r="r" b="b"/>
              <a:pathLst>
                <a:path w="7597" h="8773" extrusionOk="0">
                  <a:moveTo>
                    <a:pt x="4875" y="1"/>
                  </a:moveTo>
                  <a:cubicBezTo>
                    <a:pt x="4337" y="1"/>
                    <a:pt x="3835" y="133"/>
                    <a:pt x="3370" y="401"/>
                  </a:cubicBezTo>
                  <a:cubicBezTo>
                    <a:pt x="2668" y="794"/>
                    <a:pt x="2132" y="1461"/>
                    <a:pt x="1763" y="2366"/>
                  </a:cubicBezTo>
                  <a:lnTo>
                    <a:pt x="894" y="2163"/>
                  </a:lnTo>
                  <a:lnTo>
                    <a:pt x="429" y="2770"/>
                  </a:lnTo>
                  <a:lnTo>
                    <a:pt x="1513" y="3032"/>
                  </a:lnTo>
                  <a:cubicBezTo>
                    <a:pt x="1489" y="3116"/>
                    <a:pt x="1465" y="3199"/>
                    <a:pt x="1441" y="3294"/>
                  </a:cubicBezTo>
                  <a:lnTo>
                    <a:pt x="1358" y="3616"/>
                  </a:lnTo>
                  <a:lnTo>
                    <a:pt x="1287" y="3925"/>
                  </a:lnTo>
                  <a:cubicBezTo>
                    <a:pt x="1275" y="4009"/>
                    <a:pt x="1251" y="4092"/>
                    <a:pt x="1239" y="4175"/>
                  </a:cubicBezTo>
                  <a:lnTo>
                    <a:pt x="465" y="3997"/>
                  </a:lnTo>
                  <a:lnTo>
                    <a:pt x="1" y="4604"/>
                  </a:lnTo>
                  <a:lnTo>
                    <a:pt x="1167" y="4878"/>
                  </a:lnTo>
                  <a:cubicBezTo>
                    <a:pt x="1084" y="5878"/>
                    <a:pt x="1275" y="6700"/>
                    <a:pt x="1715" y="7378"/>
                  </a:cubicBezTo>
                  <a:cubicBezTo>
                    <a:pt x="2156" y="8045"/>
                    <a:pt x="2822" y="8485"/>
                    <a:pt x="3692" y="8700"/>
                  </a:cubicBezTo>
                  <a:cubicBezTo>
                    <a:pt x="3900" y="8748"/>
                    <a:pt x="4112" y="8773"/>
                    <a:pt x="4326" y="8773"/>
                  </a:cubicBezTo>
                  <a:cubicBezTo>
                    <a:pt x="4479" y="8773"/>
                    <a:pt x="4633" y="8760"/>
                    <a:pt x="4787" y="8735"/>
                  </a:cubicBezTo>
                  <a:cubicBezTo>
                    <a:pt x="5156" y="8688"/>
                    <a:pt x="5549" y="8569"/>
                    <a:pt x="5942" y="8378"/>
                  </a:cubicBezTo>
                  <a:lnTo>
                    <a:pt x="6216" y="7211"/>
                  </a:lnTo>
                  <a:lnTo>
                    <a:pt x="6216" y="7211"/>
                  </a:lnTo>
                  <a:cubicBezTo>
                    <a:pt x="5787" y="7521"/>
                    <a:pt x="5394" y="7723"/>
                    <a:pt x="5037" y="7807"/>
                  </a:cubicBezTo>
                  <a:cubicBezTo>
                    <a:pt x="4859" y="7856"/>
                    <a:pt x="4674" y="7880"/>
                    <a:pt x="4486" y="7880"/>
                  </a:cubicBezTo>
                  <a:cubicBezTo>
                    <a:pt x="4310" y="7880"/>
                    <a:pt x="4132" y="7859"/>
                    <a:pt x="3954" y="7819"/>
                  </a:cubicBezTo>
                  <a:cubicBezTo>
                    <a:pt x="3370" y="7676"/>
                    <a:pt x="2941" y="7378"/>
                    <a:pt x="2656" y="6914"/>
                  </a:cubicBezTo>
                  <a:cubicBezTo>
                    <a:pt x="2370" y="6461"/>
                    <a:pt x="2251" y="5866"/>
                    <a:pt x="2299" y="5152"/>
                  </a:cubicBezTo>
                  <a:lnTo>
                    <a:pt x="2299" y="5152"/>
                  </a:lnTo>
                  <a:lnTo>
                    <a:pt x="4370" y="5640"/>
                  </a:lnTo>
                  <a:lnTo>
                    <a:pt x="4835" y="5033"/>
                  </a:lnTo>
                  <a:lnTo>
                    <a:pt x="2370" y="4449"/>
                  </a:lnTo>
                  <a:cubicBezTo>
                    <a:pt x="2382" y="4354"/>
                    <a:pt x="2394" y="4271"/>
                    <a:pt x="2406" y="4175"/>
                  </a:cubicBezTo>
                  <a:lnTo>
                    <a:pt x="2489" y="3878"/>
                  </a:lnTo>
                  <a:lnTo>
                    <a:pt x="2560" y="3556"/>
                  </a:lnTo>
                  <a:cubicBezTo>
                    <a:pt x="2584" y="3473"/>
                    <a:pt x="2608" y="3390"/>
                    <a:pt x="2632" y="3294"/>
                  </a:cubicBezTo>
                  <a:lnTo>
                    <a:pt x="5620" y="4009"/>
                  </a:lnTo>
                  <a:lnTo>
                    <a:pt x="6085" y="3390"/>
                  </a:lnTo>
                  <a:lnTo>
                    <a:pt x="2894" y="2640"/>
                  </a:lnTo>
                  <a:cubicBezTo>
                    <a:pt x="3168" y="1973"/>
                    <a:pt x="3537" y="1497"/>
                    <a:pt x="4001" y="1223"/>
                  </a:cubicBezTo>
                  <a:cubicBezTo>
                    <a:pt x="4311" y="1032"/>
                    <a:pt x="4641" y="937"/>
                    <a:pt x="5000" y="937"/>
                  </a:cubicBezTo>
                  <a:cubicBezTo>
                    <a:pt x="5180" y="937"/>
                    <a:pt x="5366" y="961"/>
                    <a:pt x="5561" y="1008"/>
                  </a:cubicBezTo>
                  <a:cubicBezTo>
                    <a:pt x="5942" y="1092"/>
                    <a:pt x="6263" y="1258"/>
                    <a:pt x="6537" y="1497"/>
                  </a:cubicBezTo>
                  <a:cubicBezTo>
                    <a:pt x="6811" y="1735"/>
                    <a:pt x="7073" y="2092"/>
                    <a:pt x="7311" y="2556"/>
                  </a:cubicBezTo>
                  <a:lnTo>
                    <a:pt x="7597" y="1377"/>
                  </a:lnTo>
                  <a:cubicBezTo>
                    <a:pt x="7335" y="1044"/>
                    <a:pt x="7049" y="770"/>
                    <a:pt x="6740" y="556"/>
                  </a:cubicBezTo>
                  <a:cubicBezTo>
                    <a:pt x="6430" y="342"/>
                    <a:pt x="6097" y="187"/>
                    <a:pt x="5728" y="103"/>
                  </a:cubicBezTo>
                  <a:cubicBezTo>
                    <a:pt x="5434" y="35"/>
                    <a:pt x="5150" y="1"/>
                    <a:pt x="4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11"/>
          <p:cNvGrpSpPr/>
          <p:nvPr/>
        </p:nvGrpSpPr>
        <p:grpSpPr>
          <a:xfrm>
            <a:off x="6681975" y="4673938"/>
            <a:ext cx="559600" cy="559600"/>
            <a:chOff x="6905625" y="3039500"/>
            <a:chExt cx="559600" cy="559600"/>
          </a:xfrm>
        </p:grpSpPr>
        <p:sp>
          <p:nvSpPr>
            <p:cNvPr id="278" name="Google Shape;278;p11"/>
            <p:cNvSpPr/>
            <p:nvPr/>
          </p:nvSpPr>
          <p:spPr>
            <a:xfrm>
              <a:off x="6905625" y="3039500"/>
              <a:ext cx="559600" cy="559600"/>
            </a:xfrm>
            <a:custGeom>
              <a:avLst/>
              <a:gdLst/>
              <a:ahLst/>
              <a:cxnLst/>
              <a:rect l="l" t="t" r="r" b="b"/>
              <a:pathLst>
                <a:path w="22384" h="22384" extrusionOk="0">
                  <a:moveTo>
                    <a:pt x="11192" y="0"/>
                  </a:moveTo>
                  <a:cubicBezTo>
                    <a:pt x="5013" y="0"/>
                    <a:pt x="0" y="5013"/>
                    <a:pt x="0" y="11192"/>
                  </a:cubicBezTo>
                  <a:cubicBezTo>
                    <a:pt x="0" y="17383"/>
                    <a:pt x="5013" y="22384"/>
                    <a:pt x="11192" y="22384"/>
                  </a:cubicBezTo>
                  <a:cubicBezTo>
                    <a:pt x="17371" y="22384"/>
                    <a:pt x="22384" y="17383"/>
                    <a:pt x="22384" y="11192"/>
                  </a:cubicBezTo>
                  <a:cubicBezTo>
                    <a:pt x="22384" y="5013"/>
                    <a:pt x="17371" y="0"/>
                    <a:pt x="11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6924675" y="3058550"/>
              <a:ext cx="521500" cy="521800"/>
            </a:xfrm>
            <a:custGeom>
              <a:avLst/>
              <a:gdLst/>
              <a:ahLst/>
              <a:cxnLst/>
              <a:rect l="l" t="t" r="r" b="b"/>
              <a:pathLst>
                <a:path w="20860" h="20872" extrusionOk="0">
                  <a:moveTo>
                    <a:pt x="10430" y="0"/>
                  </a:moveTo>
                  <a:cubicBezTo>
                    <a:pt x="4667" y="0"/>
                    <a:pt x="0" y="4679"/>
                    <a:pt x="0" y="10430"/>
                  </a:cubicBezTo>
                  <a:cubicBezTo>
                    <a:pt x="0" y="16193"/>
                    <a:pt x="4667" y="20872"/>
                    <a:pt x="10430" y="20872"/>
                  </a:cubicBezTo>
                  <a:cubicBezTo>
                    <a:pt x="16193" y="20872"/>
                    <a:pt x="20860" y="16193"/>
                    <a:pt x="20860" y="10430"/>
                  </a:cubicBezTo>
                  <a:cubicBezTo>
                    <a:pt x="20860" y="4679"/>
                    <a:pt x="16193" y="0"/>
                    <a:pt x="10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6940725" y="3103975"/>
              <a:ext cx="489375" cy="431825"/>
            </a:xfrm>
            <a:custGeom>
              <a:avLst/>
              <a:gdLst/>
              <a:ahLst/>
              <a:cxnLst/>
              <a:rect l="l" t="t" r="r" b="b"/>
              <a:pathLst>
                <a:path w="19575" h="17273" extrusionOk="0">
                  <a:moveTo>
                    <a:pt x="9798" y="1"/>
                  </a:moveTo>
                  <a:cubicBezTo>
                    <a:pt x="6375" y="1"/>
                    <a:pt x="3138" y="2046"/>
                    <a:pt x="1787" y="5410"/>
                  </a:cubicBezTo>
                  <a:cubicBezTo>
                    <a:pt x="1" y="9839"/>
                    <a:pt x="2156" y="14864"/>
                    <a:pt x="6573" y="16650"/>
                  </a:cubicBezTo>
                  <a:cubicBezTo>
                    <a:pt x="7629" y="17072"/>
                    <a:pt x="8718" y="17273"/>
                    <a:pt x="9788" y="17273"/>
                  </a:cubicBezTo>
                  <a:cubicBezTo>
                    <a:pt x="13212" y="17273"/>
                    <a:pt x="16449" y="15225"/>
                    <a:pt x="17801" y="11852"/>
                  </a:cubicBezTo>
                  <a:cubicBezTo>
                    <a:pt x="19575" y="7434"/>
                    <a:pt x="17432" y="2398"/>
                    <a:pt x="13014" y="624"/>
                  </a:cubicBezTo>
                  <a:cubicBezTo>
                    <a:pt x="11959" y="201"/>
                    <a:pt x="10869" y="1"/>
                    <a:pt x="9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7026175" y="3465425"/>
              <a:ext cx="100025" cy="61650"/>
            </a:xfrm>
            <a:custGeom>
              <a:avLst/>
              <a:gdLst/>
              <a:ahLst/>
              <a:cxnLst/>
              <a:rect l="l" t="t" r="r" b="b"/>
              <a:pathLst>
                <a:path w="4001" h="2466" fill="none" extrusionOk="0">
                  <a:moveTo>
                    <a:pt x="4001" y="2466"/>
                  </a:moveTo>
                  <a:cubicBezTo>
                    <a:pt x="2417" y="2001"/>
                    <a:pt x="1048" y="1132"/>
                    <a:pt x="0" y="1"/>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7204450" y="3252025"/>
              <a:ext cx="200950" cy="282500"/>
            </a:xfrm>
            <a:custGeom>
              <a:avLst/>
              <a:gdLst/>
              <a:ahLst/>
              <a:cxnLst/>
              <a:rect l="l" t="t" r="r" b="b"/>
              <a:pathLst>
                <a:path w="8038" h="11300" fill="none" extrusionOk="0">
                  <a:moveTo>
                    <a:pt x="7442" y="0"/>
                  </a:moveTo>
                  <a:cubicBezTo>
                    <a:pt x="7966" y="1596"/>
                    <a:pt x="8038" y="3334"/>
                    <a:pt x="7549" y="5060"/>
                  </a:cubicBezTo>
                  <a:cubicBezTo>
                    <a:pt x="6537" y="8608"/>
                    <a:pt x="3454" y="11002"/>
                    <a:pt x="1" y="1129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7101175" y="3180575"/>
              <a:ext cx="189625" cy="216425"/>
            </a:xfrm>
            <a:custGeom>
              <a:avLst/>
              <a:gdLst/>
              <a:ahLst/>
              <a:cxnLst/>
              <a:rect l="l" t="t" r="r" b="b"/>
              <a:pathLst>
                <a:path w="7585" h="8657" extrusionOk="0">
                  <a:moveTo>
                    <a:pt x="2191" y="1"/>
                  </a:moveTo>
                  <a:lnTo>
                    <a:pt x="2322" y="3525"/>
                  </a:lnTo>
                  <a:lnTo>
                    <a:pt x="2322" y="3525"/>
                  </a:lnTo>
                  <a:lnTo>
                    <a:pt x="1060" y="2906"/>
                  </a:lnTo>
                  <a:lnTo>
                    <a:pt x="774" y="3489"/>
                  </a:lnTo>
                  <a:lnTo>
                    <a:pt x="2346" y="4275"/>
                  </a:lnTo>
                  <a:lnTo>
                    <a:pt x="2382" y="5204"/>
                  </a:lnTo>
                  <a:lnTo>
                    <a:pt x="2263" y="5442"/>
                  </a:lnTo>
                  <a:lnTo>
                    <a:pt x="286" y="4466"/>
                  </a:lnTo>
                  <a:lnTo>
                    <a:pt x="0" y="5049"/>
                  </a:lnTo>
                  <a:lnTo>
                    <a:pt x="1977" y="6025"/>
                  </a:lnTo>
                  <a:lnTo>
                    <a:pt x="905" y="8192"/>
                  </a:lnTo>
                  <a:lnTo>
                    <a:pt x="1858" y="8657"/>
                  </a:lnTo>
                  <a:lnTo>
                    <a:pt x="2929" y="6502"/>
                  </a:lnTo>
                  <a:lnTo>
                    <a:pt x="4882" y="7478"/>
                  </a:lnTo>
                  <a:lnTo>
                    <a:pt x="5180" y="6894"/>
                  </a:lnTo>
                  <a:lnTo>
                    <a:pt x="3203" y="5918"/>
                  </a:lnTo>
                  <a:lnTo>
                    <a:pt x="3322" y="5668"/>
                  </a:lnTo>
                  <a:lnTo>
                    <a:pt x="4084" y="5132"/>
                  </a:lnTo>
                  <a:lnTo>
                    <a:pt x="5656" y="5918"/>
                  </a:lnTo>
                  <a:lnTo>
                    <a:pt x="5954" y="5335"/>
                  </a:lnTo>
                  <a:lnTo>
                    <a:pt x="4691" y="4704"/>
                  </a:lnTo>
                  <a:lnTo>
                    <a:pt x="7585" y="2680"/>
                  </a:lnTo>
                  <a:lnTo>
                    <a:pt x="6680" y="2227"/>
                  </a:lnTo>
                  <a:lnTo>
                    <a:pt x="3239" y="4656"/>
                  </a:lnTo>
                  <a:lnTo>
                    <a:pt x="3096" y="453"/>
                  </a:lnTo>
                  <a:lnTo>
                    <a:pt x="2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11"/>
          <p:cNvGrpSpPr/>
          <p:nvPr/>
        </p:nvGrpSpPr>
        <p:grpSpPr>
          <a:xfrm>
            <a:off x="8480775" y="3603150"/>
            <a:ext cx="559625" cy="559325"/>
            <a:chOff x="3909400" y="3844950"/>
            <a:chExt cx="559625" cy="559325"/>
          </a:xfrm>
        </p:grpSpPr>
        <p:sp>
          <p:nvSpPr>
            <p:cNvPr id="285" name="Google Shape;285;p11"/>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1"/>
          <p:cNvGrpSpPr/>
          <p:nvPr/>
        </p:nvGrpSpPr>
        <p:grpSpPr>
          <a:xfrm flipH="1">
            <a:off x="8387100" y="2465050"/>
            <a:ext cx="1099850" cy="1546350"/>
            <a:chOff x="3790650" y="352550"/>
            <a:chExt cx="1099850" cy="1546350"/>
          </a:xfrm>
        </p:grpSpPr>
        <p:sp>
          <p:nvSpPr>
            <p:cNvPr id="292" name="Google Shape;292;p11"/>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11"/>
          <p:cNvGrpSpPr/>
          <p:nvPr/>
        </p:nvGrpSpPr>
        <p:grpSpPr>
          <a:xfrm flipH="1">
            <a:off x="4810600" y="-482750"/>
            <a:ext cx="1099850" cy="1546350"/>
            <a:chOff x="3790650" y="352550"/>
            <a:chExt cx="1099850" cy="1546350"/>
          </a:xfrm>
        </p:grpSpPr>
        <p:sp>
          <p:nvSpPr>
            <p:cNvPr id="295" name="Google Shape;295;p11"/>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11"/>
          <p:cNvSpPr/>
          <p:nvPr/>
        </p:nvSpPr>
        <p:spPr>
          <a:xfrm>
            <a:off x="8162800" y="31102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8730275" y="92045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5910438" y="46739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Viga"/>
              <a:buNone/>
              <a:defRPr sz="3500" b="1">
                <a:solidFill>
                  <a:schemeClr val="dk1"/>
                </a:solidFill>
                <a:latin typeface="Viga"/>
                <a:ea typeface="Viga"/>
                <a:cs typeface="Viga"/>
                <a:sym typeface="Vig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Darker Grotesque SemiBold"/>
              <a:buChar char="●"/>
              <a:defRPr>
                <a:solidFill>
                  <a:schemeClr val="accent3"/>
                </a:solidFill>
                <a:latin typeface="Darker Grotesque SemiBold"/>
                <a:ea typeface="Darker Grotesque SemiBold"/>
                <a:cs typeface="Darker Grotesque SemiBold"/>
                <a:sym typeface="Darker Grotesque SemiBold"/>
              </a:defRPr>
            </a:lvl1pPr>
            <a:lvl2pPr marL="914400" lvl="1" indent="-317500">
              <a:lnSpc>
                <a:spcPct val="100000"/>
              </a:lnSpc>
              <a:spcBef>
                <a:spcPts val="1600"/>
              </a:spcBef>
              <a:spcAft>
                <a:spcPts val="0"/>
              </a:spcAft>
              <a:buClr>
                <a:schemeClr val="accent3"/>
              </a:buClr>
              <a:buSzPts val="1400"/>
              <a:buFont typeface="Darker Grotesque SemiBold"/>
              <a:buChar char="○"/>
              <a:defRPr>
                <a:solidFill>
                  <a:schemeClr val="accent3"/>
                </a:solidFill>
                <a:latin typeface="Darker Grotesque SemiBold"/>
                <a:ea typeface="Darker Grotesque SemiBold"/>
                <a:cs typeface="Darker Grotesque SemiBold"/>
                <a:sym typeface="Darker Grotesque SemiBold"/>
              </a:defRPr>
            </a:lvl2pPr>
            <a:lvl3pPr marL="1371600" lvl="2" indent="-317500">
              <a:lnSpc>
                <a:spcPct val="100000"/>
              </a:lnSpc>
              <a:spcBef>
                <a:spcPts val="1600"/>
              </a:spcBef>
              <a:spcAft>
                <a:spcPts val="0"/>
              </a:spcAft>
              <a:buClr>
                <a:schemeClr val="accent3"/>
              </a:buClr>
              <a:buSzPts val="1400"/>
              <a:buFont typeface="Darker Grotesque SemiBold"/>
              <a:buChar char="■"/>
              <a:defRPr>
                <a:solidFill>
                  <a:schemeClr val="accent3"/>
                </a:solidFill>
                <a:latin typeface="Darker Grotesque SemiBold"/>
                <a:ea typeface="Darker Grotesque SemiBold"/>
                <a:cs typeface="Darker Grotesque SemiBold"/>
                <a:sym typeface="Darker Grotesque SemiBold"/>
              </a:defRPr>
            </a:lvl3pPr>
            <a:lvl4pPr marL="1828800" lvl="3" indent="-317500">
              <a:lnSpc>
                <a:spcPct val="100000"/>
              </a:lnSpc>
              <a:spcBef>
                <a:spcPts val="1600"/>
              </a:spcBef>
              <a:spcAft>
                <a:spcPts val="0"/>
              </a:spcAft>
              <a:buClr>
                <a:schemeClr val="accent3"/>
              </a:buClr>
              <a:buSzPts val="1400"/>
              <a:buFont typeface="Darker Grotesque SemiBold"/>
              <a:buChar char="●"/>
              <a:defRPr>
                <a:solidFill>
                  <a:schemeClr val="accent3"/>
                </a:solidFill>
                <a:latin typeface="Darker Grotesque SemiBold"/>
                <a:ea typeface="Darker Grotesque SemiBold"/>
                <a:cs typeface="Darker Grotesque SemiBold"/>
                <a:sym typeface="Darker Grotesque SemiBold"/>
              </a:defRPr>
            </a:lvl4pPr>
            <a:lvl5pPr marL="2286000" lvl="4" indent="-317500">
              <a:lnSpc>
                <a:spcPct val="100000"/>
              </a:lnSpc>
              <a:spcBef>
                <a:spcPts val="1600"/>
              </a:spcBef>
              <a:spcAft>
                <a:spcPts val="0"/>
              </a:spcAft>
              <a:buClr>
                <a:schemeClr val="accent3"/>
              </a:buClr>
              <a:buSzPts val="1400"/>
              <a:buFont typeface="Darker Grotesque SemiBold"/>
              <a:buChar char="○"/>
              <a:defRPr>
                <a:solidFill>
                  <a:schemeClr val="accent3"/>
                </a:solidFill>
                <a:latin typeface="Darker Grotesque SemiBold"/>
                <a:ea typeface="Darker Grotesque SemiBold"/>
                <a:cs typeface="Darker Grotesque SemiBold"/>
                <a:sym typeface="Darker Grotesque SemiBold"/>
              </a:defRPr>
            </a:lvl5pPr>
            <a:lvl6pPr marL="2743200" lvl="5" indent="-317500">
              <a:lnSpc>
                <a:spcPct val="100000"/>
              </a:lnSpc>
              <a:spcBef>
                <a:spcPts val="1600"/>
              </a:spcBef>
              <a:spcAft>
                <a:spcPts val="0"/>
              </a:spcAft>
              <a:buClr>
                <a:schemeClr val="accent3"/>
              </a:buClr>
              <a:buSzPts val="1400"/>
              <a:buFont typeface="Darker Grotesque SemiBold"/>
              <a:buChar char="■"/>
              <a:defRPr>
                <a:solidFill>
                  <a:schemeClr val="accent3"/>
                </a:solidFill>
                <a:latin typeface="Darker Grotesque SemiBold"/>
                <a:ea typeface="Darker Grotesque SemiBold"/>
                <a:cs typeface="Darker Grotesque SemiBold"/>
                <a:sym typeface="Darker Grotesque SemiBold"/>
              </a:defRPr>
            </a:lvl6pPr>
            <a:lvl7pPr marL="3200400" lvl="6" indent="-317500">
              <a:lnSpc>
                <a:spcPct val="100000"/>
              </a:lnSpc>
              <a:spcBef>
                <a:spcPts val="1600"/>
              </a:spcBef>
              <a:spcAft>
                <a:spcPts val="0"/>
              </a:spcAft>
              <a:buClr>
                <a:schemeClr val="accent3"/>
              </a:buClr>
              <a:buSzPts val="1400"/>
              <a:buFont typeface="Darker Grotesque SemiBold"/>
              <a:buChar char="●"/>
              <a:defRPr>
                <a:solidFill>
                  <a:schemeClr val="accent3"/>
                </a:solidFill>
                <a:latin typeface="Darker Grotesque SemiBold"/>
                <a:ea typeface="Darker Grotesque SemiBold"/>
                <a:cs typeface="Darker Grotesque SemiBold"/>
                <a:sym typeface="Darker Grotesque SemiBold"/>
              </a:defRPr>
            </a:lvl7pPr>
            <a:lvl8pPr marL="3657600" lvl="7" indent="-317500">
              <a:lnSpc>
                <a:spcPct val="100000"/>
              </a:lnSpc>
              <a:spcBef>
                <a:spcPts val="1600"/>
              </a:spcBef>
              <a:spcAft>
                <a:spcPts val="0"/>
              </a:spcAft>
              <a:buClr>
                <a:schemeClr val="accent3"/>
              </a:buClr>
              <a:buSzPts val="1400"/>
              <a:buFont typeface="Darker Grotesque SemiBold"/>
              <a:buChar char="○"/>
              <a:defRPr>
                <a:solidFill>
                  <a:schemeClr val="accent3"/>
                </a:solidFill>
                <a:latin typeface="Darker Grotesque SemiBold"/>
                <a:ea typeface="Darker Grotesque SemiBold"/>
                <a:cs typeface="Darker Grotesque SemiBold"/>
                <a:sym typeface="Darker Grotesque SemiBold"/>
              </a:defRPr>
            </a:lvl8pPr>
            <a:lvl9pPr marL="4114800" lvl="8" indent="-317500">
              <a:lnSpc>
                <a:spcPct val="100000"/>
              </a:lnSpc>
              <a:spcBef>
                <a:spcPts val="1600"/>
              </a:spcBef>
              <a:spcAft>
                <a:spcPts val="1600"/>
              </a:spcAft>
              <a:buClr>
                <a:schemeClr val="accent3"/>
              </a:buClr>
              <a:buSzPts val="1400"/>
              <a:buFont typeface="Darker Grotesque SemiBold"/>
              <a:buChar char="■"/>
              <a:defRPr>
                <a:solidFill>
                  <a:schemeClr val="accent3"/>
                </a:solidFill>
                <a:latin typeface="Darker Grotesque SemiBold"/>
                <a:ea typeface="Darker Grotesque SemiBold"/>
                <a:cs typeface="Darker Grotesque SemiBold"/>
                <a:sym typeface="Darker Grotesque SemiBol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60" r:id="rId10"/>
    <p:sldLayoutId id="2147483662" r:id="rId11"/>
    <p:sldLayoutId id="2147483666" r:id="rId12"/>
    <p:sldLayoutId id="2147483668" r:id="rId13"/>
    <p:sldLayoutId id="2147483670" r:id="rId14"/>
    <p:sldLayoutId id="2147483672" r:id="rId15"/>
    <p:sldLayoutId id="2147483673" r:id="rId16"/>
    <p:sldLayoutId id="2147483675" r:id="rId17"/>
    <p:sldLayoutId id="2147483676" r:id="rId18"/>
    <p:sldLayoutId id="2147483713" r:id="rId19"/>
    <p:sldLayoutId id="2147483714"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8E2EE9-72FB-5E87-E43E-860FF9D7E82D}"/>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AA35EF8-5DBC-5733-C153-48311362E74F}"/>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6EF9014-927C-B649-3162-D85E93B00322}"/>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E7C90F17-47D4-461D-A526-1A54D72BADF9}" type="datetimeFigureOut">
              <a:rPr lang="en-GB" smtClean="0"/>
              <a:t>01/12/2023</a:t>
            </a:fld>
            <a:endParaRPr lang="en-GB"/>
          </a:p>
        </p:txBody>
      </p:sp>
      <p:sp>
        <p:nvSpPr>
          <p:cNvPr id="5" name="Footer Placeholder 4">
            <a:extLst>
              <a:ext uri="{FF2B5EF4-FFF2-40B4-BE49-F238E27FC236}">
                <a16:creationId xmlns:a16="http://schemas.microsoft.com/office/drawing/2014/main" id="{0B2816D2-6138-C4DB-FB9C-6EF7779D2025}"/>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2954B4B-30D7-4960-C676-5C9A12FB6341}"/>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61B9668-F572-4FBC-930B-EA8C76C5E010}" type="slidenum">
              <a:rPr lang="en-GB" smtClean="0"/>
              <a:t>‹#›</a:t>
            </a:fld>
            <a:endParaRPr lang="en-GB"/>
          </a:p>
        </p:txBody>
      </p:sp>
    </p:spTree>
    <p:extLst>
      <p:ext uri="{BB962C8B-B14F-4D97-AF65-F5344CB8AC3E}">
        <p14:creationId xmlns:p14="http://schemas.microsoft.com/office/powerpoint/2010/main" val="7288471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Viga"/>
              <a:buNone/>
              <a:defRPr sz="3500" b="1">
                <a:solidFill>
                  <a:schemeClr val="dk1"/>
                </a:solidFill>
                <a:latin typeface="Viga"/>
                <a:ea typeface="Viga"/>
                <a:cs typeface="Viga"/>
                <a:sym typeface="Vig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Darker Grotesque SemiBold"/>
              <a:buChar char="●"/>
              <a:defRPr>
                <a:solidFill>
                  <a:schemeClr val="accent3"/>
                </a:solidFill>
                <a:latin typeface="Darker Grotesque SemiBold"/>
                <a:ea typeface="Darker Grotesque SemiBold"/>
                <a:cs typeface="Darker Grotesque SemiBold"/>
                <a:sym typeface="Darker Grotesque SemiBold"/>
              </a:defRPr>
            </a:lvl1pPr>
            <a:lvl2pPr marL="914400" lvl="1" indent="-317500">
              <a:lnSpc>
                <a:spcPct val="100000"/>
              </a:lnSpc>
              <a:spcBef>
                <a:spcPts val="1600"/>
              </a:spcBef>
              <a:spcAft>
                <a:spcPts val="0"/>
              </a:spcAft>
              <a:buClr>
                <a:schemeClr val="accent3"/>
              </a:buClr>
              <a:buSzPts val="1400"/>
              <a:buFont typeface="Darker Grotesque SemiBold"/>
              <a:buChar char="○"/>
              <a:defRPr>
                <a:solidFill>
                  <a:schemeClr val="accent3"/>
                </a:solidFill>
                <a:latin typeface="Darker Grotesque SemiBold"/>
                <a:ea typeface="Darker Grotesque SemiBold"/>
                <a:cs typeface="Darker Grotesque SemiBold"/>
                <a:sym typeface="Darker Grotesque SemiBold"/>
              </a:defRPr>
            </a:lvl2pPr>
            <a:lvl3pPr marL="1371600" lvl="2" indent="-317500">
              <a:lnSpc>
                <a:spcPct val="100000"/>
              </a:lnSpc>
              <a:spcBef>
                <a:spcPts val="1600"/>
              </a:spcBef>
              <a:spcAft>
                <a:spcPts val="0"/>
              </a:spcAft>
              <a:buClr>
                <a:schemeClr val="accent3"/>
              </a:buClr>
              <a:buSzPts val="1400"/>
              <a:buFont typeface="Darker Grotesque SemiBold"/>
              <a:buChar char="■"/>
              <a:defRPr>
                <a:solidFill>
                  <a:schemeClr val="accent3"/>
                </a:solidFill>
                <a:latin typeface="Darker Grotesque SemiBold"/>
                <a:ea typeface="Darker Grotesque SemiBold"/>
                <a:cs typeface="Darker Grotesque SemiBold"/>
                <a:sym typeface="Darker Grotesque SemiBold"/>
              </a:defRPr>
            </a:lvl3pPr>
            <a:lvl4pPr marL="1828800" lvl="3" indent="-317500">
              <a:lnSpc>
                <a:spcPct val="100000"/>
              </a:lnSpc>
              <a:spcBef>
                <a:spcPts val="1600"/>
              </a:spcBef>
              <a:spcAft>
                <a:spcPts val="0"/>
              </a:spcAft>
              <a:buClr>
                <a:schemeClr val="accent3"/>
              </a:buClr>
              <a:buSzPts val="1400"/>
              <a:buFont typeface="Darker Grotesque SemiBold"/>
              <a:buChar char="●"/>
              <a:defRPr>
                <a:solidFill>
                  <a:schemeClr val="accent3"/>
                </a:solidFill>
                <a:latin typeface="Darker Grotesque SemiBold"/>
                <a:ea typeface="Darker Grotesque SemiBold"/>
                <a:cs typeface="Darker Grotesque SemiBold"/>
                <a:sym typeface="Darker Grotesque SemiBold"/>
              </a:defRPr>
            </a:lvl4pPr>
            <a:lvl5pPr marL="2286000" lvl="4" indent="-317500">
              <a:lnSpc>
                <a:spcPct val="100000"/>
              </a:lnSpc>
              <a:spcBef>
                <a:spcPts val="1600"/>
              </a:spcBef>
              <a:spcAft>
                <a:spcPts val="0"/>
              </a:spcAft>
              <a:buClr>
                <a:schemeClr val="accent3"/>
              </a:buClr>
              <a:buSzPts val="1400"/>
              <a:buFont typeface="Darker Grotesque SemiBold"/>
              <a:buChar char="○"/>
              <a:defRPr>
                <a:solidFill>
                  <a:schemeClr val="accent3"/>
                </a:solidFill>
                <a:latin typeface="Darker Grotesque SemiBold"/>
                <a:ea typeface="Darker Grotesque SemiBold"/>
                <a:cs typeface="Darker Grotesque SemiBold"/>
                <a:sym typeface="Darker Grotesque SemiBold"/>
              </a:defRPr>
            </a:lvl5pPr>
            <a:lvl6pPr marL="2743200" lvl="5" indent="-317500">
              <a:lnSpc>
                <a:spcPct val="100000"/>
              </a:lnSpc>
              <a:spcBef>
                <a:spcPts val="1600"/>
              </a:spcBef>
              <a:spcAft>
                <a:spcPts val="0"/>
              </a:spcAft>
              <a:buClr>
                <a:schemeClr val="accent3"/>
              </a:buClr>
              <a:buSzPts val="1400"/>
              <a:buFont typeface="Darker Grotesque SemiBold"/>
              <a:buChar char="■"/>
              <a:defRPr>
                <a:solidFill>
                  <a:schemeClr val="accent3"/>
                </a:solidFill>
                <a:latin typeface="Darker Grotesque SemiBold"/>
                <a:ea typeface="Darker Grotesque SemiBold"/>
                <a:cs typeface="Darker Grotesque SemiBold"/>
                <a:sym typeface="Darker Grotesque SemiBold"/>
              </a:defRPr>
            </a:lvl6pPr>
            <a:lvl7pPr marL="3200400" lvl="6" indent="-317500">
              <a:lnSpc>
                <a:spcPct val="100000"/>
              </a:lnSpc>
              <a:spcBef>
                <a:spcPts val="1600"/>
              </a:spcBef>
              <a:spcAft>
                <a:spcPts val="0"/>
              </a:spcAft>
              <a:buClr>
                <a:schemeClr val="accent3"/>
              </a:buClr>
              <a:buSzPts val="1400"/>
              <a:buFont typeface="Darker Grotesque SemiBold"/>
              <a:buChar char="●"/>
              <a:defRPr>
                <a:solidFill>
                  <a:schemeClr val="accent3"/>
                </a:solidFill>
                <a:latin typeface="Darker Grotesque SemiBold"/>
                <a:ea typeface="Darker Grotesque SemiBold"/>
                <a:cs typeface="Darker Grotesque SemiBold"/>
                <a:sym typeface="Darker Grotesque SemiBold"/>
              </a:defRPr>
            </a:lvl7pPr>
            <a:lvl8pPr marL="3657600" lvl="7" indent="-317500">
              <a:lnSpc>
                <a:spcPct val="100000"/>
              </a:lnSpc>
              <a:spcBef>
                <a:spcPts val="1600"/>
              </a:spcBef>
              <a:spcAft>
                <a:spcPts val="0"/>
              </a:spcAft>
              <a:buClr>
                <a:schemeClr val="accent3"/>
              </a:buClr>
              <a:buSzPts val="1400"/>
              <a:buFont typeface="Darker Grotesque SemiBold"/>
              <a:buChar char="○"/>
              <a:defRPr>
                <a:solidFill>
                  <a:schemeClr val="accent3"/>
                </a:solidFill>
                <a:latin typeface="Darker Grotesque SemiBold"/>
                <a:ea typeface="Darker Grotesque SemiBold"/>
                <a:cs typeface="Darker Grotesque SemiBold"/>
                <a:sym typeface="Darker Grotesque SemiBold"/>
              </a:defRPr>
            </a:lvl8pPr>
            <a:lvl9pPr marL="4114800" lvl="8" indent="-317500">
              <a:lnSpc>
                <a:spcPct val="100000"/>
              </a:lnSpc>
              <a:spcBef>
                <a:spcPts val="1600"/>
              </a:spcBef>
              <a:spcAft>
                <a:spcPts val="1600"/>
              </a:spcAft>
              <a:buClr>
                <a:schemeClr val="accent3"/>
              </a:buClr>
              <a:buSzPts val="1400"/>
              <a:buFont typeface="Darker Grotesque SemiBold"/>
              <a:buChar char="■"/>
              <a:defRPr>
                <a:solidFill>
                  <a:schemeClr val="accent3"/>
                </a:solidFill>
                <a:latin typeface="Darker Grotesque SemiBold"/>
                <a:ea typeface="Darker Grotesque SemiBold"/>
                <a:cs typeface="Darker Grotesque SemiBold"/>
                <a:sym typeface="Darker Grotesque SemiBold"/>
              </a:defRPr>
            </a:lvl9pPr>
          </a:lstStyle>
          <a:p>
            <a:endParaRPr/>
          </a:p>
        </p:txBody>
      </p:sp>
    </p:spTree>
    <p:extLst>
      <p:ext uri="{BB962C8B-B14F-4D97-AF65-F5344CB8AC3E}">
        <p14:creationId xmlns:p14="http://schemas.microsoft.com/office/powerpoint/2010/main" val="69942312"/>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hyperlink" Target="http://localhost:850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pic>
        <p:nvPicPr>
          <p:cNvPr id="752" name="Google Shape;752;p37"/>
          <p:cNvPicPr preferRelativeResize="0">
            <a:picLocks noGrp="1"/>
          </p:cNvPicPr>
          <p:nvPr>
            <p:ph type="pic" idx="2"/>
          </p:nvPr>
        </p:nvPicPr>
        <p:blipFill rotWithShape="1">
          <a:blip r:embed="rId3">
            <a:alphaModFix/>
          </a:blip>
          <a:srcRect l="32719" t="23581" r="20512" b="17137"/>
          <a:stretch/>
        </p:blipFill>
        <p:spPr>
          <a:xfrm rot="5400000">
            <a:off x="-395875" y="396000"/>
            <a:ext cx="5143500" cy="4351500"/>
          </a:xfrm>
          <a:prstGeom prst="round2SameRect">
            <a:avLst>
              <a:gd name="adj1" fmla="val 50000"/>
              <a:gd name="adj2" fmla="val 0"/>
            </a:avLst>
          </a:prstGeom>
        </p:spPr>
      </p:pic>
      <p:sp>
        <p:nvSpPr>
          <p:cNvPr id="753" name="Google Shape;753;p37"/>
          <p:cNvSpPr txBox="1">
            <a:spLocks noGrp="1"/>
          </p:cNvSpPr>
          <p:nvPr>
            <p:ph type="ctrTitle"/>
          </p:nvPr>
        </p:nvSpPr>
        <p:spPr>
          <a:xfrm>
            <a:off x="4245935" y="942757"/>
            <a:ext cx="4805916" cy="19587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4500" dirty="0"/>
              <a:t>Loan Prediction</a:t>
            </a:r>
            <a:br>
              <a:rPr lang="en-GB" sz="4500" dirty="0"/>
            </a:br>
            <a:r>
              <a:rPr lang="en-GB" sz="3500" dirty="0">
                <a:solidFill>
                  <a:schemeClr val="tx1"/>
                </a:solidFill>
              </a:rPr>
              <a:t>Using</a:t>
            </a:r>
            <a:r>
              <a:rPr lang="en-GB" sz="4500" dirty="0">
                <a:solidFill>
                  <a:schemeClr val="tx1"/>
                </a:solidFill>
              </a:rPr>
              <a:t> </a:t>
            </a:r>
            <a:br>
              <a:rPr lang="en-GB" sz="4500" dirty="0">
                <a:solidFill>
                  <a:schemeClr val="tx1"/>
                </a:solidFill>
              </a:rPr>
            </a:br>
            <a:r>
              <a:rPr lang="en-GB" sz="4500" dirty="0">
                <a:solidFill>
                  <a:schemeClr val="tx1"/>
                </a:solidFill>
              </a:rPr>
              <a:t>Machine Learning</a:t>
            </a:r>
          </a:p>
        </p:txBody>
      </p:sp>
      <p:sp>
        <p:nvSpPr>
          <p:cNvPr id="754" name="Google Shape;754;p37"/>
          <p:cNvSpPr txBox="1">
            <a:spLocks noGrp="1"/>
          </p:cNvSpPr>
          <p:nvPr>
            <p:ph type="subTitle" idx="1"/>
          </p:nvPr>
        </p:nvSpPr>
        <p:spPr>
          <a:xfrm>
            <a:off x="5172075" y="3036486"/>
            <a:ext cx="3071702"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dirty="0"/>
              <a:t>Tanushree Mahadani</a:t>
            </a:r>
            <a:endParaRPr sz="2600" dirty="0"/>
          </a:p>
        </p:txBody>
      </p:sp>
      <p:sp>
        <p:nvSpPr>
          <p:cNvPr id="755" name="Google Shape;755;p37"/>
          <p:cNvSpPr/>
          <p:nvPr/>
        </p:nvSpPr>
        <p:spPr>
          <a:xfrm>
            <a:off x="3479188" y="81312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 name="Google Shape;756;p37"/>
          <p:cNvGrpSpPr/>
          <p:nvPr/>
        </p:nvGrpSpPr>
        <p:grpSpPr>
          <a:xfrm>
            <a:off x="2504275" y="1962688"/>
            <a:ext cx="704575" cy="762100"/>
            <a:chOff x="6484125" y="1121200"/>
            <a:chExt cx="704575" cy="762100"/>
          </a:xfrm>
        </p:grpSpPr>
        <p:sp>
          <p:nvSpPr>
            <p:cNvPr id="757" name="Google Shape;757;p37"/>
            <p:cNvSpPr/>
            <p:nvPr/>
          </p:nvSpPr>
          <p:spPr>
            <a:xfrm>
              <a:off x="6484125" y="1121200"/>
              <a:ext cx="704575" cy="762100"/>
            </a:xfrm>
            <a:custGeom>
              <a:avLst/>
              <a:gdLst/>
              <a:ahLst/>
              <a:cxnLst/>
              <a:rect l="l" t="t" r="r" b="b"/>
              <a:pathLst>
                <a:path w="28183" h="30484" extrusionOk="0">
                  <a:moveTo>
                    <a:pt x="14969" y="0"/>
                  </a:moveTo>
                  <a:cubicBezTo>
                    <a:pt x="14335" y="0"/>
                    <a:pt x="13783" y="378"/>
                    <a:pt x="13586" y="937"/>
                  </a:cubicBezTo>
                  <a:cubicBezTo>
                    <a:pt x="13562" y="1032"/>
                    <a:pt x="12967" y="2544"/>
                    <a:pt x="11216" y="4211"/>
                  </a:cubicBezTo>
                  <a:cubicBezTo>
                    <a:pt x="8823" y="6497"/>
                    <a:pt x="5490" y="7950"/>
                    <a:pt x="1299" y="8521"/>
                  </a:cubicBezTo>
                  <a:cubicBezTo>
                    <a:pt x="537" y="8617"/>
                    <a:pt x="1" y="9236"/>
                    <a:pt x="60" y="9926"/>
                  </a:cubicBezTo>
                  <a:cubicBezTo>
                    <a:pt x="72" y="10129"/>
                    <a:pt x="465" y="14725"/>
                    <a:pt x="2025" y="19499"/>
                  </a:cubicBezTo>
                  <a:cubicBezTo>
                    <a:pt x="2965" y="22368"/>
                    <a:pt x="4120" y="24726"/>
                    <a:pt x="5490" y="26476"/>
                  </a:cubicBezTo>
                  <a:cubicBezTo>
                    <a:pt x="7347" y="28845"/>
                    <a:pt x="9585" y="30191"/>
                    <a:pt x="12133" y="30441"/>
                  </a:cubicBezTo>
                  <a:cubicBezTo>
                    <a:pt x="12420" y="30469"/>
                    <a:pt x="12705" y="30483"/>
                    <a:pt x="12989" y="30483"/>
                  </a:cubicBezTo>
                  <a:cubicBezTo>
                    <a:pt x="15224" y="30483"/>
                    <a:pt x="17393" y="29612"/>
                    <a:pt x="19432" y="27869"/>
                  </a:cubicBezTo>
                  <a:cubicBezTo>
                    <a:pt x="21122" y="26405"/>
                    <a:pt x="22730" y="24333"/>
                    <a:pt x="24194" y="21702"/>
                  </a:cubicBezTo>
                  <a:cubicBezTo>
                    <a:pt x="26659" y="17308"/>
                    <a:pt x="27933" y="12891"/>
                    <a:pt x="27992" y="12700"/>
                  </a:cubicBezTo>
                  <a:cubicBezTo>
                    <a:pt x="28183" y="12010"/>
                    <a:pt x="27766" y="11307"/>
                    <a:pt x="27052" y="11057"/>
                  </a:cubicBezTo>
                  <a:cubicBezTo>
                    <a:pt x="23051" y="9676"/>
                    <a:pt x="20063" y="7605"/>
                    <a:pt x="18158" y="4902"/>
                  </a:cubicBezTo>
                  <a:cubicBezTo>
                    <a:pt x="16777" y="2937"/>
                    <a:pt x="16491" y="1318"/>
                    <a:pt x="16479" y="1223"/>
                  </a:cubicBezTo>
                  <a:cubicBezTo>
                    <a:pt x="16384" y="580"/>
                    <a:pt x="15836" y="80"/>
                    <a:pt x="15134" y="8"/>
                  </a:cubicBezTo>
                  <a:cubicBezTo>
                    <a:pt x="15078" y="3"/>
                    <a:pt x="15024" y="0"/>
                    <a:pt x="149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6549325" y="1208650"/>
              <a:ext cx="567950" cy="610350"/>
            </a:xfrm>
            <a:custGeom>
              <a:avLst/>
              <a:gdLst/>
              <a:ahLst/>
              <a:cxnLst/>
              <a:rect l="l" t="t" r="r" b="b"/>
              <a:pathLst>
                <a:path w="22718" h="24414" extrusionOk="0">
                  <a:moveTo>
                    <a:pt x="12117" y="0"/>
                  </a:moveTo>
                  <a:cubicBezTo>
                    <a:pt x="11950" y="0"/>
                    <a:pt x="11782" y="77"/>
                    <a:pt x="11680" y="237"/>
                  </a:cubicBezTo>
                  <a:cubicBezTo>
                    <a:pt x="10549" y="2083"/>
                    <a:pt x="7561" y="5583"/>
                    <a:pt x="667" y="6714"/>
                  </a:cubicBezTo>
                  <a:cubicBezTo>
                    <a:pt x="262" y="6774"/>
                    <a:pt x="0" y="7119"/>
                    <a:pt x="36" y="7476"/>
                  </a:cubicBezTo>
                  <a:cubicBezTo>
                    <a:pt x="393" y="10584"/>
                    <a:pt x="2358" y="23657"/>
                    <a:pt x="9763" y="24383"/>
                  </a:cubicBezTo>
                  <a:cubicBezTo>
                    <a:pt x="9973" y="24403"/>
                    <a:pt x="10180" y="24413"/>
                    <a:pt x="10385" y="24413"/>
                  </a:cubicBezTo>
                  <a:cubicBezTo>
                    <a:pt x="17419" y="24413"/>
                    <a:pt x="21661" y="12595"/>
                    <a:pt x="22598" y="9703"/>
                  </a:cubicBezTo>
                  <a:cubicBezTo>
                    <a:pt x="22717" y="9345"/>
                    <a:pt x="22515" y="8976"/>
                    <a:pt x="22146" y="8845"/>
                  </a:cubicBezTo>
                  <a:cubicBezTo>
                    <a:pt x="15609" y="6393"/>
                    <a:pt x="13347" y="2368"/>
                    <a:pt x="12597" y="332"/>
                  </a:cubicBezTo>
                  <a:cubicBezTo>
                    <a:pt x="12525" y="116"/>
                    <a:pt x="12322" y="0"/>
                    <a:pt x="12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6706175" y="1452225"/>
              <a:ext cx="222075" cy="220300"/>
            </a:xfrm>
            <a:custGeom>
              <a:avLst/>
              <a:gdLst/>
              <a:ahLst/>
              <a:cxnLst/>
              <a:rect l="l" t="t" r="r" b="b"/>
              <a:pathLst>
                <a:path w="8883" h="8812" extrusionOk="0">
                  <a:moveTo>
                    <a:pt x="4536" y="1"/>
                  </a:moveTo>
                  <a:cubicBezTo>
                    <a:pt x="2424" y="1"/>
                    <a:pt x="596" y="1604"/>
                    <a:pt x="394" y="3758"/>
                  </a:cubicBezTo>
                  <a:lnTo>
                    <a:pt x="37" y="7341"/>
                  </a:lnTo>
                  <a:cubicBezTo>
                    <a:pt x="1" y="7746"/>
                    <a:pt x="287" y="8091"/>
                    <a:pt x="691" y="8139"/>
                  </a:cubicBezTo>
                  <a:lnTo>
                    <a:pt x="7514" y="8806"/>
                  </a:lnTo>
                  <a:cubicBezTo>
                    <a:pt x="7543" y="8809"/>
                    <a:pt x="7573" y="8811"/>
                    <a:pt x="7602" y="8811"/>
                  </a:cubicBezTo>
                  <a:cubicBezTo>
                    <a:pt x="7969" y="8811"/>
                    <a:pt x="8277" y="8537"/>
                    <a:pt x="8299" y="8151"/>
                  </a:cubicBezTo>
                  <a:lnTo>
                    <a:pt x="8669" y="4567"/>
                  </a:lnTo>
                  <a:cubicBezTo>
                    <a:pt x="8883" y="2281"/>
                    <a:pt x="7216" y="245"/>
                    <a:pt x="4930" y="19"/>
                  </a:cubicBezTo>
                  <a:cubicBezTo>
                    <a:pt x="4798" y="7"/>
                    <a:pt x="4667" y="1"/>
                    <a:pt x="4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6755600" y="1361600"/>
              <a:ext cx="147950" cy="163450"/>
            </a:xfrm>
            <a:custGeom>
              <a:avLst/>
              <a:gdLst/>
              <a:ahLst/>
              <a:cxnLst/>
              <a:rect l="l" t="t" r="r" b="b"/>
              <a:pathLst>
                <a:path w="5918" h="6538" fill="none" extrusionOk="0">
                  <a:moveTo>
                    <a:pt x="5418" y="6537"/>
                  </a:moveTo>
                  <a:lnTo>
                    <a:pt x="5763" y="3132"/>
                  </a:lnTo>
                  <a:cubicBezTo>
                    <a:pt x="5918" y="1620"/>
                    <a:pt x="4810" y="298"/>
                    <a:pt x="3322" y="156"/>
                  </a:cubicBezTo>
                  <a:lnTo>
                    <a:pt x="3322" y="156"/>
                  </a:lnTo>
                  <a:cubicBezTo>
                    <a:pt x="1822" y="1"/>
                    <a:pt x="488" y="1108"/>
                    <a:pt x="346" y="2596"/>
                  </a:cubicBezTo>
                  <a:lnTo>
                    <a:pt x="0" y="6002"/>
                  </a:lnTo>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6789825" y="1530925"/>
              <a:ext cx="53300" cy="82850"/>
            </a:xfrm>
            <a:custGeom>
              <a:avLst/>
              <a:gdLst/>
              <a:ahLst/>
              <a:cxnLst/>
              <a:rect l="l" t="t" r="r" b="b"/>
              <a:pathLst>
                <a:path w="2132" h="3314" extrusionOk="0">
                  <a:moveTo>
                    <a:pt x="1217" y="0"/>
                  </a:moveTo>
                  <a:cubicBezTo>
                    <a:pt x="858" y="0"/>
                    <a:pt x="555" y="274"/>
                    <a:pt x="512" y="622"/>
                  </a:cubicBezTo>
                  <a:cubicBezTo>
                    <a:pt x="512" y="705"/>
                    <a:pt x="512" y="764"/>
                    <a:pt x="524" y="824"/>
                  </a:cubicBezTo>
                  <a:cubicBezTo>
                    <a:pt x="572" y="1086"/>
                    <a:pt x="477" y="1372"/>
                    <a:pt x="286" y="1562"/>
                  </a:cubicBezTo>
                  <a:cubicBezTo>
                    <a:pt x="120" y="1741"/>
                    <a:pt x="24" y="1979"/>
                    <a:pt x="24" y="2253"/>
                  </a:cubicBezTo>
                  <a:cubicBezTo>
                    <a:pt x="0" y="2765"/>
                    <a:pt x="393" y="3229"/>
                    <a:pt x="917" y="3300"/>
                  </a:cubicBezTo>
                  <a:cubicBezTo>
                    <a:pt x="973" y="3309"/>
                    <a:pt x="1029" y="3314"/>
                    <a:pt x="1083" y="3314"/>
                  </a:cubicBezTo>
                  <a:cubicBezTo>
                    <a:pt x="1609" y="3314"/>
                    <a:pt x="2054" y="2912"/>
                    <a:pt x="2108" y="2384"/>
                  </a:cubicBezTo>
                  <a:cubicBezTo>
                    <a:pt x="2132" y="2157"/>
                    <a:pt x="2072" y="1931"/>
                    <a:pt x="1965" y="1753"/>
                  </a:cubicBezTo>
                  <a:cubicBezTo>
                    <a:pt x="1822" y="1503"/>
                    <a:pt x="1763" y="1217"/>
                    <a:pt x="1870" y="955"/>
                  </a:cubicBezTo>
                  <a:cubicBezTo>
                    <a:pt x="1894" y="860"/>
                    <a:pt x="1929" y="764"/>
                    <a:pt x="1905" y="645"/>
                  </a:cubicBezTo>
                  <a:cubicBezTo>
                    <a:pt x="1894" y="324"/>
                    <a:pt x="1655" y="74"/>
                    <a:pt x="1358" y="14"/>
                  </a:cubicBezTo>
                  <a:cubicBezTo>
                    <a:pt x="1310" y="5"/>
                    <a:pt x="1263" y="0"/>
                    <a:pt x="1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37"/>
          <p:cNvGrpSpPr/>
          <p:nvPr/>
        </p:nvGrpSpPr>
        <p:grpSpPr>
          <a:xfrm>
            <a:off x="2228150" y="1922113"/>
            <a:ext cx="559625" cy="559325"/>
            <a:chOff x="3909400" y="3844950"/>
            <a:chExt cx="559625" cy="559325"/>
          </a:xfrm>
        </p:grpSpPr>
        <p:sp>
          <p:nvSpPr>
            <p:cNvPr id="763" name="Google Shape;763;p37"/>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9" name="Google Shape;1099;p50"/>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Exploratory Data Visualization</a:t>
            </a:r>
            <a:br>
              <a:rPr lang="en-GB" dirty="0"/>
            </a:br>
            <a:endParaRPr dirty="0"/>
          </a:p>
        </p:txBody>
      </p:sp>
      <p:pic>
        <p:nvPicPr>
          <p:cNvPr id="9" name="Picture 8">
            <a:extLst>
              <a:ext uri="{FF2B5EF4-FFF2-40B4-BE49-F238E27FC236}">
                <a16:creationId xmlns:a16="http://schemas.microsoft.com/office/drawing/2014/main" id="{3B605B79-063B-5FF7-51F7-CB15BF4547D8}"/>
              </a:ext>
            </a:extLst>
          </p:cNvPr>
          <p:cNvPicPr>
            <a:picLocks noChangeAspect="1"/>
          </p:cNvPicPr>
          <p:nvPr/>
        </p:nvPicPr>
        <p:blipFill>
          <a:blip r:embed="rId3"/>
          <a:stretch>
            <a:fillRect/>
          </a:stretch>
        </p:blipFill>
        <p:spPr>
          <a:xfrm>
            <a:off x="720000" y="1280612"/>
            <a:ext cx="2379167" cy="1800000"/>
          </a:xfrm>
          <a:prstGeom prst="rect">
            <a:avLst/>
          </a:prstGeom>
        </p:spPr>
      </p:pic>
      <p:pic>
        <p:nvPicPr>
          <p:cNvPr id="11" name="Picture 10">
            <a:extLst>
              <a:ext uri="{FF2B5EF4-FFF2-40B4-BE49-F238E27FC236}">
                <a16:creationId xmlns:a16="http://schemas.microsoft.com/office/drawing/2014/main" id="{86A3DA20-14D8-D95C-8FE1-44BB685F62EA}"/>
              </a:ext>
            </a:extLst>
          </p:cNvPr>
          <p:cNvPicPr>
            <a:picLocks noChangeAspect="1"/>
          </p:cNvPicPr>
          <p:nvPr/>
        </p:nvPicPr>
        <p:blipFill>
          <a:blip r:embed="rId4"/>
          <a:stretch>
            <a:fillRect/>
          </a:stretch>
        </p:blipFill>
        <p:spPr>
          <a:xfrm>
            <a:off x="5368694" y="1280612"/>
            <a:ext cx="2338356" cy="1800000"/>
          </a:xfrm>
          <a:prstGeom prst="rect">
            <a:avLst/>
          </a:prstGeom>
        </p:spPr>
      </p:pic>
      <p:pic>
        <p:nvPicPr>
          <p:cNvPr id="13" name="Picture 12">
            <a:extLst>
              <a:ext uri="{FF2B5EF4-FFF2-40B4-BE49-F238E27FC236}">
                <a16:creationId xmlns:a16="http://schemas.microsoft.com/office/drawing/2014/main" id="{DD2265C0-D5CA-ACE6-2559-0B314A4AD995}"/>
              </a:ext>
            </a:extLst>
          </p:cNvPr>
          <p:cNvPicPr>
            <a:picLocks noChangeAspect="1"/>
          </p:cNvPicPr>
          <p:nvPr/>
        </p:nvPicPr>
        <p:blipFill>
          <a:blip r:embed="rId5"/>
          <a:stretch>
            <a:fillRect/>
          </a:stretch>
        </p:blipFill>
        <p:spPr>
          <a:xfrm>
            <a:off x="720000" y="3343500"/>
            <a:ext cx="2379167" cy="1800000"/>
          </a:xfrm>
          <a:prstGeom prst="rect">
            <a:avLst/>
          </a:prstGeom>
        </p:spPr>
      </p:pic>
      <p:pic>
        <p:nvPicPr>
          <p:cNvPr id="15" name="Picture 14">
            <a:extLst>
              <a:ext uri="{FF2B5EF4-FFF2-40B4-BE49-F238E27FC236}">
                <a16:creationId xmlns:a16="http://schemas.microsoft.com/office/drawing/2014/main" id="{B456112C-DA97-01E0-29CC-A733241BB18A}"/>
              </a:ext>
            </a:extLst>
          </p:cNvPr>
          <p:cNvPicPr>
            <a:picLocks noChangeAspect="1"/>
          </p:cNvPicPr>
          <p:nvPr/>
        </p:nvPicPr>
        <p:blipFill>
          <a:blip r:embed="rId6"/>
          <a:stretch>
            <a:fillRect/>
          </a:stretch>
        </p:blipFill>
        <p:spPr>
          <a:xfrm>
            <a:off x="5367600" y="3343500"/>
            <a:ext cx="2379167" cy="1800000"/>
          </a:xfrm>
          <a:prstGeom prst="rect">
            <a:avLst/>
          </a:prstGeom>
        </p:spPr>
      </p:pic>
    </p:spTree>
    <p:extLst>
      <p:ext uri="{BB962C8B-B14F-4D97-AF65-F5344CB8AC3E}">
        <p14:creationId xmlns:p14="http://schemas.microsoft.com/office/powerpoint/2010/main" val="3170162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grpSp>
        <p:nvGrpSpPr>
          <p:cNvPr id="1056" name="Google Shape;1056;p49"/>
          <p:cNvGrpSpPr/>
          <p:nvPr/>
        </p:nvGrpSpPr>
        <p:grpSpPr>
          <a:xfrm>
            <a:off x="3370538" y="4529013"/>
            <a:ext cx="588500" cy="559825"/>
            <a:chOff x="4234150" y="1757375"/>
            <a:chExt cx="588500" cy="559825"/>
          </a:xfrm>
        </p:grpSpPr>
        <p:sp>
          <p:nvSpPr>
            <p:cNvPr id="1057" name="Google Shape;1057;p49"/>
            <p:cNvSpPr/>
            <p:nvPr/>
          </p:nvSpPr>
          <p:spPr>
            <a:xfrm>
              <a:off x="4244575" y="1757375"/>
              <a:ext cx="567650" cy="559825"/>
            </a:xfrm>
            <a:custGeom>
              <a:avLst/>
              <a:gdLst/>
              <a:ahLst/>
              <a:cxnLst/>
              <a:rect l="l" t="t" r="r" b="b"/>
              <a:pathLst>
                <a:path w="22706" h="22393" extrusionOk="0">
                  <a:moveTo>
                    <a:pt x="11357" y="1"/>
                  </a:moveTo>
                  <a:cubicBezTo>
                    <a:pt x="11255" y="1"/>
                    <a:pt x="11152" y="2"/>
                    <a:pt x="11049" y="5"/>
                  </a:cubicBezTo>
                  <a:cubicBezTo>
                    <a:pt x="4870" y="172"/>
                    <a:pt x="0" y="5327"/>
                    <a:pt x="167" y="11506"/>
                  </a:cubicBezTo>
                  <a:cubicBezTo>
                    <a:pt x="331" y="17571"/>
                    <a:pt x="5307" y="22393"/>
                    <a:pt x="11349" y="22393"/>
                  </a:cubicBezTo>
                  <a:cubicBezTo>
                    <a:pt x="11451" y="22393"/>
                    <a:pt x="11554" y="22392"/>
                    <a:pt x="11656" y="22389"/>
                  </a:cubicBezTo>
                  <a:cubicBezTo>
                    <a:pt x="17836" y="22210"/>
                    <a:pt x="22705" y="17067"/>
                    <a:pt x="22539" y="10887"/>
                  </a:cubicBezTo>
                  <a:cubicBezTo>
                    <a:pt x="22375" y="4811"/>
                    <a:pt x="17398" y="1"/>
                    <a:pt x="11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4234150" y="1776625"/>
              <a:ext cx="588500" cy="521650"/>
            </a:xfrm>
            <a:custGeom>
              <a:avLst/>
              <a:gdLst/>
              <a:ahLst/>
              <a:cxnLst/>
              <a:rect l="l" t="t" r="r" b="b"/>
              <a:pathLst>
                <a:path w="23540" h="20866" extrusionOk="0">
                  <a:moveTo>
                    <a:pt x="11768" y="0"/>
                  </a:moveTo>
                  <a:cubicBezTo>
                    <a:pt x="7503" y="0"/>
                    <a:pt x="3504" y="2636"/>
                    <a:pt x="1965" y="6879"/>
                  </a:cubicBezTo>
                  <a:cubicBezTo>
                    <a:pt x="0" y="12296"/>
                    <a:pt x="2798" y="18273"/>
                    <a:pt x="8216" y="20238"/>
                  </a:cubicBezTo>
                  <a:cubicBezTo>
                    <a:pt x="9390" y="20664"/>
                    <a:pt x="10591" y="20866"/>
                    <a:pt x="11772" y="20866"/>
                  </a:cubicBezTo>
                  <a:cubicBezTo>
                    <a:pt x="16036" y="20866"/>
                    <a:pt x="20036" y="18230"/>
                    <a:pt x="21575" y="13987"/>
                  </a:cubicBezTo>
                  <a:cubicBezTo>
                    <a:pt x="23539" y="8570"/>
                    <a:pt x="20741" y="2593"/>
                    <a:pt x="15324" y="628"/>
                  </a:cubicBezTo>
                  <a:cubicBezTo>
                    <a:pt x="14149" y="202"/>
                    <a:pt x="12948"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4288025" y="1821150"/>
              <a:ext cx="480750" cy="431825"/>
            </a:xfrm>
            <a:custGeom>
              <a:avLst/>
              <a:gdLst/>
              <a:ahLst/>
              <a:cxnLst/>
              <a:rect l="l" t="t" r="r" b="b"/>
              <a:pathLst>
                <a:path w="19230" h="17273" extrusionOk="0">
                  <a:moveTo>
                    <a:pt x="9609" y="0"/>
                  </a:moveTo>
                  <a:cubicBezTo>
                    <a:pt x="8822" y="0"/>
                    <a:pt x="8022" y="108"/>
                    <a:pt x="7228" y="335"/>
                  </a:cubicBezTo>
                  <a:cubicBezTo>
                    <a:pt x="2644" y="1657"/>
                    <a:pt x="0" y="6443"/>
                    <a:pt x="1322" y="11027"/>
                  </a:cubicBezTo>
                  <a:cubicBezTo>
                    <a:pt x="2404" y="14804"/>
                    <a:pt x="5858" y="17272"/>
                    <a:pt x="9610" y="17272"/>
                  </a:cubicBezTo>
                  <a:cubicBezTo>
                    <a:pt x="10401" y="17272"/>
                    <a:pt x="11204" y="17163"/>
                    <a:pt x="12002" y="16933"/>
                  </a:cubicBezTo>
                  <a:cubicBezTo>
                    <a:pt x="16586" y="15611"/>
                    <a:pt x="19229" y="10825"/>
                    <a:pt x="17907" y="6253"/>
                  </a:cubicBezTo>
                  <a:cubicBezTo>
                    <a:pt x="16815" y="2463"/>
                    <a:pt x="13363" y="0"/>
                    <a:pt x="9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4454700" y="1925675"/>
              <a:ext cx="155400" cy="236050"/>
            </a:xfrm>
            <a:custGeom>
              <a:avLst/>
              <a:gdLst/>
              <a:ahLst/>
              <a:cxnLst/>
              <a:rect l="l" t="t" r="r" b="b"/>
              <a:pathLst>
                <a:path w="6216" h="9442" extrusionOk="0">
                  <a:moveTo>
                    <a:pt x="1906" y="2060"/>
                  </a:moveTo>
                  <a:lnTo>
                    <a:pt x="2632" y="4096"/>
                  </a:lnTo>
                  <a:cubicBezTo>
                    <a:pt x="2434" y="4133"/>
                    <a:pt x="2255" y="4152"/>
                    <a:pt x="2095" y="4152"/>
                  </a:cubicBezTo>
                  <a:cubicBezTo>
                    <a:pt x="1900" y="4152"/>
                    <a:pt x="1734" y="4124"/>
                    <a:pt x="1596" y="4072"/>
                  </a:cubicBezTo>
                  <a:cubicBezTo>
                    <a:pt x="1358" y="3989"/>
                    <a:pt x="1180" y="3798"/>
                    <a:pt x="1084" y="3512"/>
                  </a:cubicBezTo>
                  <a:cubicBezTo>
                    <a:pt x="977" y="3215"/>
                    <a:pt x="989" y="2941"/>
                    <a:pt x="1132" y="2703"/>
                  </a:cubicBezTo>
                  <a:cubicBezTo>
                    <a:pt x="1275" y="2453"/>
                    <a:pt x="1525" y="2238"/>
                    <a:pt x="1906" y="2060"/>
                  </a:cubicBezTo>
                  <a:close/>
                  <a:moveTo>
                    <a:pt x="4025" y="4827"/>
                  </a:moveTo>
                  <a:cubicBezTo>
                    <a:pt x="4239" y="4827"/>
                    <a:pt x="4419" y="4857"/>
                    <a:pt x="4573" y="4917"/>
                  </a:cubicBezTo>
                  <a:cubicBezTo>
                    <a:pt x="4835" y="5013"/>
                    <a:pt x="5025" y="5215"/>
                    <a:pt x="5133" y="5501"/>
                  </a:cubicBezTo>
                  <a:cubicBezTo>
                    <a:pt x="5228" y="5798"/>
                    <a:pt x="5216" y="6084"/>
                    <a:pt x="5061" y="6346"/>
                  </a:cubicBezTo>
                  <a:cubicBezTo>
                    <a:pt x="4906" y="6596"/>
                    <a:pt x="4632" y="6834"/>
                    <a:pt x="4240" y="7037"/>
                  </a:cubicBezTo>
                  <a:lnTo>
                    <a:pt x="3466" y="4882"/>
                  </a:lnTo>
                  <a:cubicBezTo>
                    <a:pt x="3674" y="4845"/>
                    <a:pt x="3860" y="4827"/>
                    <a:pt x="4025" y="4827"/>
                  </a:cubicBezTo>
                  <a:close/>
                  <a:moveTo>
                    <a:pt x="1727" y="0"/>
                  </a:moveTo>
                  <a:lnTo>
                    <a:pt x="1227" y="179"/>
                  </a:lnTo>
                  <a:lnTo>
                    <a:pt x="1644" y="1345"/>
                  </a:lnTo>
                  <a:cubicBezTo>
                    <a:pt x="989" y="1643"/>
                    <a:pt x="537" y="2000"/>
                    <a:pt x="275" y="2441"/>
                  </a:cubicBezTo>
                  <a:cubicBezTo>
                    <a:pt x="25" y="2881"/>
                    <a:pt x="1" y="3381"/>
                    <a:pt x="191" y="3917"/>
                  </a:cubicBezTo>
                  <a:cubicBezTo>
                    <a:pt x="370" y="4417"/>
                    <a:pt x="680" y="4751"/>
                    <a:pt x="1108" y="4917"/>
                  </a:cubicBezTo>
                  <a:cubicBezTo>
                    <a:pt x="1345" y="5007"/>
                    <a:pt x="1631" y="5052"/>
                    <a:pt x="1965" y="5052"/>
                  </a:cubicBezTo>
                  <a:cubicBezTo>
                    <a:pt x="2251" y="5052"/>
                    <a:pt x="2573" y="5019"/>
                    <a:pt x="2930" y="4953"/>
                  </a:cubicBezTo>
                  <a:lnTo>
                    <a:pt x="3740" y="7227"/>
                  </a:lnTo>
                  <a:cubicBezTo>
                    <a:pt x="3370" y="7358"/>
                    <a:pt x="2989" y="7430"/>
                    <a:pt x="2608" y="7453"/>
                  </a:cubicBezTo>
                  <a:cubicBezTo>
                    <a:pt x="2568" y="7455"/>
                    <a:pt x="2528" y="7455"/>
                    <a:pt x="2488" y="7455"/>
                  </a:cubicBezTo>
                  <a:cubicBezTo>
                    <a:pt x="2135" y="7455"/>
                    <a:pt x="1780" y="7409"/>
                    <a:pt x="1406" y="7334"/>
                  </a:cubicBezTo>
                  <a:lnTo>
                    <a:pt x="1406" y="7334"/>
                  </a:lnTo>
                  <a:lnTo>
                    <a:pt x="1727" y="8227"/>
                  </a:lnTo>
                  <a:cubicBezTo>
                    <a:pt x="1862" y="8235"/>
                    <a:pt x="1996" y="8239"/>
                    <a:pt x="2128" y="8239"/>
                  </a:cubicBezTo>
                  <a:cubicBezTo>
                    <a:pt x="2391" y="8239"/>
                    <a:pt x="2648" y="8223"/>
                    <a:pt x="2894" y="8192"/>
                  </a:cubicBezTo>
                  <a:cubicBezTo>
                    <a:pt x="3275" y="8144"/>
                    <a:pt x="3632" y="8061"/>
                    <a:pt x="3990" y="7942"/>
                  </a:cubicBezTo>
                  <a:lnTo>
                    <a:pt x="4525" y="9442"/>
                  </a:lnTo>
                  <a:lnTo>
                    <a:pt x="5025" y="9263"/>
                  </a:lnTo>
                  <a:lnTo>
                    <a:pt x="4490" y="7751"/>
                  </a:lnTo>
                  <a:cubicBezTo>
                    <a:pt x="5180" y="7453"/>
                    <a:pt x="5656" y="7072"/>
                    <a:pt x="5918" y="6608"/>
                  </a:cubicBezTo>
                  <a:cubicBezTo>
                    <a:pt x="6180" y="6156"/>
                    <a:pt x="6216" y="5644"/>
                    <a:pt x="6014" y="5084"/>
                  </a:cubicBezTo>
                  <a:cubicBezTo>
                    <a:pt x="5835" y="4560"/>
                    <a:pt x="5514" y="4215"/>
                    <a:pt x="5049" y="4036"/>
                  </a:cubicBezTo>
                  <a:cubicBezTo>
                    <a:pt x="4804" y="3948"/>
                    <a:pt x="4513" y="3903"/>
                    <a:pt x="4175" y="3903"/>
                  </a:cubicBezTo>
                  <a:cubicBezTo>
                    <a:pt x="3872" y="3903"/>
                    <a:pt x="3533" y="3939"/>
                    <a:pt x="3156" y="4012"/>
                  </a:cubicBezTo>
                  <a:lnTo>
                    <a:pt x="2406" y="1881"/>
                  </a:lnTo>
                  <a:cubicBezTo>
                    <a:pt x="2716" y="1786"/>
                    <a:pt x="3025" y="1726"/>
                    <a:pt x="3347" y="1703"/>
                  </a:cubicBezTo>
                  <a:cubicBezTo>
                    <a:pt x="3476" y="1688"/>
                    <a:pt x="3608" y="1681"/>
                    <a:pt x="3742" y="1681"/>
                  </a:cubicBezTo>
                  <a:cubicBezTo>
                    <a:pt x="3928" y="1681"/>
                    <a:pt x="4117" y="1694"/>
                    <a:pt x="4311" y="1715"/>
                  </a:cubicBezTo>
                  <a:lnTo>
                    <a:pt x="4001" y="845"/>
                  </a:lnTo>
                  <a:cubicBezTo>
                    <a:pt x="3692" y="857"/>
                    <a:pt x="3382" y="881"/>
                    <a:pt x="3073" y="941"/>
                  </a:cubicBezTo>
                  <a:cubicBezTo>
                    <a:pt x="2763" y="988"/>
                    <a:pt x="2454" y="1060"/>
                    <a:pt x="2144" y="1155"/>
                  </a:cubicBezTo>
                  <a:lnTo>
                    <a:pt x="1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4508875" y="2230475"/>
              <a:ext cx="115525" cy="25325"/>
            </a:xfrm>
            <a:custGeom>
              <a:avLst/>
              <a:gdLst/>
              <a:ahLst/>
              <a:cxnLst/>
              <a:rect l="l" t="t" r="r" b="b"/>
              <a:pathLst>
                <a:path w="4621" h="1013" fill="none" extrusionOk="0">
                  <a:moveTo>
                    <a:pt x="4621" y="0"/>
                  </a:moveTo>
                  <a:cubicBezTo>
                    <a:pt x="3132" y="738"/>
                    <a:pt x="1549" y="1012"/>
                    <a:pt x="1" y="857"/>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9"/>
            <p:cNvSpPr/>
            <p:nvPr/>
          </p:nvSpPr>
          <p:spPr>
            <a:xfrm>
              <a:off x="4634200" y="1849475"/>
              <a:ext cx="128025" cy="333975"/>
            </a:xfrm>
            <a:custGeom>
              <a:avLst/>
              <a:gdLst/>
              <a:ahLst/>
              <a:cxnLst/>
              <a:rect l="l" t="t" r="r" b="b"/>
              <a:pathLst>
                <a:path w="5121" h="13359" fill="none" extrusionOk="0">
                  <a:moveTo>
                    <a:pt x="0" y="0"/>
                  </a:moveTo>
                  <a:cubicBezTo>
                    <a:pt x="1453" y="822"/>
                    <a:pt x="2691" y="2060"/>
                    <a:pt x="3477" y="3679"/>
                  </a:cubicBezTo>
                  <a:cubicBezTo>
                    <a:pt x="5120" y="6965"/>
                    <a:pt x="4465" y="10823"/>
                    <a:pt x="2096" y="1335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9"/>
          <p:cNvGrpSpPr/>
          <p:nvPr/>
        </p:nvGrpSpPr>
        <p:grpSpPr>
          <a:xfrm>
            <a:off x="273650" y="97200"/>
            <a:ext cx="559625" cy="559325"/>
            <a:chOff x="3909400" y="3844950"/>
            <a:chExt cx="559625" cy="559325"/>
          </a:xfrm>
        </p:grpSpPr>
        <p:sp>
          <p:nvSpPr>
            <p:cNvPr id="1064" name="Google Shape;1064;p49"/>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9"/>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49"/>
          <p:cNvGrpSpPr/>
          <p:nvPr/>
        </p:nvGrpSpPr>
        <p:grpSpPr>
          <a:xfrm>
            <a:off x="3455134" y="656517"/>
            <a:ext cx="614808" cy="559813"/>
            <a:chOff x="6188250" y="1349550"/>
            <a:chExt cx="539400" cy="491150"/>
          </a:xfrm>
        </p:grpSpPr>
        <p:sp>
          <p:nvSpPr>
            <p:cNvPr id="1071" name="Google Shape;1071;p49"/>
            <p:cNvSpPr/>
            <p:nvPr/>
          </p:nvSpPr>
          <p:spPr>
            <a:xfrm>
              <a:off x="6188250" y="1349550"/>
              <a:ext cx="539400" cy="491150"/>
            </a:xfrm>
            <a:custGeom>
              <a:avLst/>
              <a:gdLst/>
              <a:ahLst/>
              <a:cxnLst/>
              <a:rect l="l" t="t" r="r" b="b"/>
              <a:pathLst>
                <a:path w="21576" h="19646" extrusionOk="0">
                  <a:moveTo>
                    <a:pt x="10788" y="1"/>
                  </a:moveTo>
                  <a:cubicBezTo>
                    <a:pt x="8276" y="1"/>
                    <a:pt x="5764" y="959"/>
                    <a:pt x="3847" y="2876"/>
                  </a:cubicBezTo>
                  <a:cubicBezTo>
                    <a:pt x="1" y="6710"/>
                    <a:pt x="1" y="12925"/>
                    <a:pt x="3847" y="16770"/>
                  </a:cubicBezTo>
                  <a:cubicBezTo>
                    <a:pt x="5764" y="18687"/>
                    <a:pt x="8276" y="19646"/>
                    <a:pt x="10788" y="19646"/>
                  </a:cubicBezTo>
                  <a:cubicBezTo>
                    <a:pt x="13300" y="19646"/>
                    <a:pt x="15812" y="18687"/>
                    <a:pt x="17729" y="16770"/>
                  </a:cubicBezTo>
                  <a:cubicBezTo>
                    <a:pt x="21575" y="12925"/>
                    <a:pt x="21575" y="6710"/>
                    <a:pt x="17729" y="2876"/>
                  </a:cubicBezTo>
                  <a:cubicBezTo>
                    <a:pt x="15812" y="959"/>
                    <a:pt x="13300" y="1"/>
                    <a:pt x="10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6206725" y="1366375"/>
              <a:ext cx="502450" cy="457525"/>
            </a:xfrm>
            <a:custGeom>
              <a:avLst/>
              <a:gdLst/>
              <a:ahLst/>
              <a:cxnLst/>
              <a:rect l="l" t="t" r="r" b="b"/>
              <a:pathLst>
                <a:path w="20098" h="18301" extrusionOk="0">
                  <a:moveTo>
                    <a:pt x="10049" y="0"/>
                  </a:moveTo>
                  <a:cubicBezTo>
                    <a:pt x="7706" y="0"/>
                    <a:pt x="5364" y="893"/>
                    <a:pt x="3572" y="2679"/>
                  </a:cubicBezTo>
                  <a:cubicBezTo>
                    <a:pt x="0" y="6251"/>
                    <a:pt x="0" y="12049"/>
                    <a:pt x="3572" y="15621"/>
                  </a:cubicBezTo>
                  <a:cubicBezTo>
                    <a:pt x="5364" y="17407"/>
                    <a:pt x="7706" y="18300"/>
                    <a:pt x="10049" y="18300"/>
                  </a:cubicBezTo>
                  <a:cubicBezTo>
                    <a:pt x="12392" y="18300"/>
                    <a:pt x="14734" y="17407"/>
                    <a:pt x="16526" y="15621"/>
                  </a:cubicBezTo>
                  <a:cubicBezTo>
                    <a:pt x="20098" y="12049"/>
                    <a:pt x="20098" y="6251"/>
                    <a:pt x="16526" y="2679"/>
                  </a:cubicBezTo>
                  <a:cubicBezTo>
                    <a:pt x="14734" y="893"/>
                    <a:pt x="12392"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6250175" y="1405650"/>
              <a:ext cx="415550" cy="378875"/>
            </a:xfrm>
            <a:custGeom>
              <a:avLst/>
              <a:gdLst/>
              <a:ahLst/>
              <a:cxnLst/>
              <a:rect l="l" t="t" r="r" b="b"/>
              <a:pathLst>
                <a:path w="16622" h="15155" extrusionOk="0">
                  <a:moveTo>
                    <a:pt x="8311" y="1"/>
                  </a:moveTo>
                  <a:cubicBezTo>
                    <a:pt x="6373" y="1"/>
                    <a:pt x="4436" y="739"/>
                    <a:pt x="2953" y="2215"/>
                  </a:cubicBezTo>
                  <a:cubicBezTo>
                    <a:pt x="0" y="5180"/>
                    <a:pt x="0" y="9978"/>
                    <a:pt x="2953" y="12931"/>
                  </a:cubicBezTo>
                  <a:cubicBezTo>
                    <a:pt x="4436" y="14413"/>
                    <a:pt x="6373" y="15155"/>
                    <a:pt x="8311" y="15155"/>
                  </a:cubicBezTo>
                  <a:cubicBezTo>
                    <a:pt x="10249" y="15155"/>
                    <a:pt x="12187" y="14413"/>
                    <a:pt x="13669" y="12931"/>
                  </a:cubicBezTo>
                  <a:cubicBezTo>
                    <a:pt x="16622" y="9978"/>
                    <a:pt x="16622" y="5180"/>
                    <a:pt x="13669" y="2215"/>
                  </a:cubicBezTo>
                  <a:cubicBezTo>
                    <a:pt x="12187" y="739"/>
                    <a:pt x="10249" y="1"/>
                    <a:pt x="8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6353750" y="1753025"/>
              <a:ext cx="98250" cy="31275"/>
            </a:xfrm>
            <a:custGeom>
              <a:avLst/>
              <a:gdLst/>
              <a:ahLst/>
              <a:cxnLst/>
              <a:rect l="l" t="t" r="r" b="b"/>
              <a:pathLst>
                <a:path w="3930" h="1251" fill="none" extrusionOk="0">
                  <a:moveTo>
                    <a:pt x="3930" y="1251"/>
                  </a:moveTo>
                  <a:cubicBezTo>
                    <a:pt x="2477" y="1203"/>
                    <a:pt x="1132" y="751"/>
                    <a:pt x="1" y="0"/>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6519850" y="1493775"/>
              <a:ext cx="128600" cy="280100"/>
            </a:xfrm>
            <a:custGeom>
              <a:avLst/>
              <a:gdLst/>
              <a:ahLst/>
              <a:cxnLst/>
              <a:rect l="l" t="t" r="r" b="b"/>
              <a:pathLst>
                <a:path w="5144" h="11204" fill="none" extrusionOk="0">
                  <a:moveTo>
                    <a:pt x="3930" y="0"/>
                  </a:moveTo>
                  <a:cubicBezTo>
                    <a:pt x="4715" y="1238"/>
                    <a:pt x="5144" y="2703"/>
                    <a:pt x="5084" y="4286"/>
                  </a:cubicBezTo>
                  <a:cubicBezTo>
                    <a:pt x="4989" y="7513"/>
                    <a:pt x="2870" y="10204"/>
                    <a:pt x="1" y="11204"/>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6344825" y="1474225"/>
              <a:ext cx="189925" cy="219325"/>
            </a:xfrm>
            <a:custGeom>
              <a:avLst/>
              <a:gdLst/>
              <a:ahLst/>
              <a:cxnLst/>
              <a:rect l="l" t="t" r="r" b="b"/>
              <a:pathLst>
                <a:path w="7597" h="8773" extrusionOk="0">
                  <a:moveTo>
                    <a:pt x="4875" y="1"/>
                  </a:moveTo>
                  <a:cubicBezTo>
                    <a:pt x="4337" y="1"/>
                    <a:pt x="3835" y="133"/>
                    <a:pt x="3370" y="401"/>
                  </a:cubicBezTo>
                  <a:cubicBezTo>
                    <a:pt x="2668" y="794"/>
                    <a:pt x="2132" y="1461"/>
                    <a:pt x="1763" y="2366"/>
                  </a:cubicBezTo>
                  <a:lnTo>
                    <a:pt x="894" y="2163"/>
                  </a:lnTo>
                  <a:lnTo>
                    <a:pt x="429" y="2770"/>
                  </a:lnTo>
                  <a:lnTo>
                    <a:pt x="1513" y="3032"/>
                  </a:lnTo>
                  <a:cubicBezTo>
                    <a:pt x="1489" y="3116"/>
                    <a:pt x="1465" y="3199"/>
                    <a:pt x="1441" y="3294"/>
                  </a:cubicBezTo>
                  <a:lnTo>
                    <a:pt x="1358" y="3616"/>
                  </a:lnTo>
                  <a:lnTo>
                    <a:pt x="1287" y="3925"/>
                  </a:lnTo>
                  <a:cubicBezTo>
                    <a:pt x="1275" y="4009"/>
                    <a:pt x="1251" y="4092"/>
                    <a:pt x="1239" y="4175"/>
                  </a:cubicBezTo>
                  <a:lnTo>
                    <a:pt x="465" y="3997"/>
                  </a:lnTo>
                  <a:lnTo>
                    <a:pt x="1" y="4604"/>
                  </a:lnTo>
                  <a:lnTo>
                    <a:pt x="1167" y="4878"/>
                  </a:lnTo>
                  <a:cubicBezTo>
                    <a:pt x="1084" y="5878"/>
                    <a:pt x="1275" y="6700"/>
                    <a:pt x="1715" y="7378"/>
                  </a:cubicBezTo>
                  <a:cubicBezTo>
                    <a:pt x="2156" y="8045"/>
                    <a:pt x="2822" y="8485"/>
                    <a:pt x="3692" y="8700"/>
                  </a:cubicBezTo>
                  <a:cubicBezTo>
                    <a:pt x="3900" y="8748"/>
                    <a:pt x="4112" y="8773"/>
                    <a:pt x="4326" y="8773"/>
                  </a:cubicBezTo>
                  <a:cubicBezTo>
                    <a:pt x="4479" y="8773"/>
                    <a:pt x="4633" y="8760"/>
                    <a:pt x="4787" y="8735"/>
                  </a:cubicBezTo>
                  <a:cubicBezTo>
                    <a:pt x="5156" y="8688"/>
                    <a:pt x="5549" y="8569"/>
                    <a:pt x="5942" y="8378"/>
                  </a:cubicBezTo>
                  <a:lnTo>
                    <a:pt x="6216" y="7211"/>
                  </a:lnTo>
                  <a:lnTo>
                    <a:pt x="6216" y="7211"/>
                  </a:lnTo>
                  <a:cubicBezTo>
                    <a:pt x="5787" y="7521"/>
                    <a:pt x="5394" y="7723"/>
                    <a:pt x="5037" y="7807"/>
                  </a:cubicBezTo>
                  <a:cubicBezTo>
                    <a:pt x="4859" y="7856"/>
                    <a:pt x="4674" y="7880"/>
                    <a:pt x="4486" y="7880"/>
                  </a:cubicBezTo>
                  <a:cubicBezTo>
                    <a:pt x="4310" y="7880"/>
                    <a:pt x="4132" y="7859"/>
                    <a:pt x="3954" y="7819"/>
                  </a:cubicBezTo>
                  <a:cubicBezTo>
                    <a:pt x="3370" y="7676"/>
                    <a:pt x="2941" y="7378"/>
                    <a:pt x="2656" y="6914"/>
                  </a:cubicBezTo>
                  <a:cubicBezTo>
                    <a:pt x="2370" y="6461"/>
                    <a:pt x="2251" y="5866"/>
                    <a:pt x="2299" y="5152"/>
                  </a:cubicBezTo>
                  <a:lnTo>
                    <a:pt x="2299" y="5152"/>
                  </a:lnTo>
                  <a:lnTo>
                    <a:pt x="4370" y="5640"/>
                  </a:lnTo>
                  <a:lnTo>
                    <a:pt x="4835" y="5033"/>
                  </a:lnTo>
                  <a:lnTo>
                    <a:pt x="2370" y="4449"/>
                  </a:lnTo>
                  <a:cubicBezTo>
                    <a:pt x="2382" y="4354"/>
                    <a:pt x="2394" y="4271"/>
                    <a:pt x="2406" y="4175"/>
                  </a:cubicBezTo>
                  <a:lnTo>
                    <a:pt x="2489" y="3878"/>
                  </a:lnTo>
                  <a:lnTo>
                    <a:pt x="2560" y="3556"/>
                  </a:lnTo>
                  <a:cubicBezTo>
                    <a:pt x="2584" y="3473"/>
                    <a:pt x="2608" y="3390"/>
                    <a:pt x="2632" y="3294"/>
                  </a:cubicBezTo>
                  <a:lnTo>
                    <a:pt x="5620" y="4009"/>
                  </a:lnTo>
                  <a:lnTo>
                    <a:pt x="6085" y="3390"/>
                  </a:lnTo>
                  <a:lnTo>
                    <a:pt x="2894" y="2640"/>
                  </a:lnTo>
                  <a:cubicBezTo>
                    <a:pt x="3168" y="1973"/>
                    <a:pt x="3537" y="1497"/>
                    <a:pt x="4001" y="1223"/>
                  </a:cubicBezTo>
                  <a:cubicBezTo>
                    <a:pt x="4311" y="1032"/>
                    <a:pt x="4641" y="937"/>
                    <a:pt x="5000" y="937"/>
                  </a:cubicBezTo>
                  <a:cubicBezTo>
                    <a:pt x="5180" y="937"/>
                    <a:pt x="5366" y="961"/>
                    <a:pt x="5561" y="1008"/>
                  </a:cubicBezTo>
                  <a:cubicBezTo>
                    <a:pt x="5942" y="1092"/>
                    <a:pt x="6263" y="1258"/>
                    <a:pt x="6537" y="1497"/>
                  </a:cubicBezTo>
                  <a:cubicBezTo>
                    <a:pt x="6811" y="1735"/>
                    <a:pt x="7073" y="2092"/>
                    <a:pt x="7311" y="2556"/>
                  </a:cubicBezTo>
                  <a:lnTo>
                    <a:pt x="7597" y="1377"/>
                  </a:lnTo>
                  <a:cubicBezTo>
                    <a:pt x="7335" y="1044"/>
                    <a:pt x="7049" y="770"/>
                    <a:pt x="6740" y="556"/>
                  </a:cubicBezTo>
                  <a:cubicBezTo>
                    <a:pt x="6430" y="342"/>
                    <a:pt x="6097" y="187"/>
                    <a:pt x="5728" y="103"/>
                  </a:cubicBezTo>
                  <a:cubicBezTo>
                    <a:pt x="5434" y="35"/>
                    <a:pt x="5150" y="1"/>
                    <a:pt x="4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9"/>
          <p:cNvGrpSpPr/>
          <p:nvPr/>
        </p:nvGrpSpPr>
        <p:grpSpPr>
          <a:xfrm flipH="1">
            <a:off x="2559750" y="4212725"/>
            <a:ext cx="1099850" cy="1546350"/>
            <a:chOff x="3790650" y="352550"/>
            <a:chExt cx="1099850" cy="1546350"/>
          </a:xfrm>
        </p:grpSpPr>
        <p:sp>
          <p:nvSpPr>
            <p:cNvPr id="1078" name="Google Shape;1078;p49"/>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9"/>
          <p:cNvGrpSpPr/>
          <p:nvPr/>
        </p:nvGrpSpPr>
        <p:grpSpPr>
          <a:xfrm flipH="1">
            <a:off x="-158400" y="434700"/>
            <a:ext cx="1099850" cy="1546350"/>
            <a:chOff x="3790650" y="352550"/>
            <a:chExt cx="1099850" cy="1546350"/>
          </a:xfrm>
        </p:grpSpPr>
        <p:sp>
          <p:nvSpPr>
            <p:cNvPr id="1081" name="Google Shape;1081;p49"/>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 name="Google Shape;1083;p49"/>
          <p:cNvSpPr/>
          <p:nvPr/>
        </p:nvSpPr>
        <p:spPr>
          <a:xfrm>
            <a:off x="-254112" y="39852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313363" y="45946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2179975" y="9720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9A66B216-F81C-3CDF-1F6D-F6DEF4D30D34}"/>
              </a:ext>
            </a:extLst>
          </p:cNvPr>
          <p:cNvPicPr>
            <a:picLocks noChangeAspect="1"/>
          </p:cNvPicPr>
          <p:nvPr/>
        </p:nvPicPr>
        <p:blipFill>
          <a:blip r:embed="rId3"/>
          <a:stretch>
            <a:fillRect/>
          </a:stretch>
        </p:blipFill>
        <p:spPr>
          <a:xfrm>
            <a:off x="833275" y="3000816"/>
            <a:ext cx="1890000" cy="1440000"/>
          </a:xfrm>
          <a:prstGeom prst="rect">
            <a:avLst/>
          </a:prstGeom>
        </p:spPr>
      </p:pic>
      <p:pic>
        <p:nvPicPr>
          <p:cNvPr id="9" name="Picture 8">
            <a:extLst>
              <a:ext uri="{FF2B5EF4-FFF2-40B4-BE49-F238E27FC236}">
                <a16:creationId xmlns:a16="http://schemas.microsoft.com/office/drawing/2014/main" id="{E0B40117-27DC-BBC0-EE8A-E3589C90EFB9}"/>
              </a:ext>
            </a:extLst>
          </p:cNvPr>
          <p:cNvPicPr>
            <a:picLocks noChangeAspect="1"/>
          </p:cNvPicPr>
          <p:nvPr/>
        </p:nvPicPr>
        <p:blipFill>
          <a:blip r:embed="rId4"/>
          <a:stretch>
            <a:fillRect/>
          </a:stretch>
        </p:blipFill>
        <p:spPr>
          <a:xfrm>
            <a:off x="3098883" y="3000816"/>
            <a:ext cx="1900001" cy="1440000"/>
          </a:xfrm>
          <a:prstGeom prst="rect">
            <a:avLst/>
          </a:prstGeom>
        </p:spPr>
      </p:pic>
      <p:pic>
        <p:nvPicPr>
          <p:cNvPr id="10" name="Picture 9">
            <a:extLst>
              <a:ext uri="{FF2B5EF4-FFF2-40B4-BE49-F238E27FC236}">
                <a16:creationId xmlns:a16="http://schemas.microsoft.com/office/drawing/2014/main" id="{579A771B-80EA-B291-042D-9E37C556FFAC}"/>
              </a:ext>
            </a:extLst>
          </p:cNvPr>
          <p:cNvPicPr>
            <a:picLocks noChangeAspect="1"/>
          </p:cNvPicPr>
          <p:nvPr/>
        </p:nvPicPr>
        <p:blipFill>
          <a:blip r:embed="rId5"/>
          <a:stretch>
            <a:fillRect/>
          </a:stretch>
        </p:blipFill>
        <p:spPr>
          <a:xfrm>
            <a:off x="5172446" y="1417354"/>
            <a:ext cx="1912241" cy="1440000"/>
          </a:xfrm>
          <a:prstGeom prst="rect">
            <a:avLst/>
          </a:prstGeom>
        </p:spPr>
      </p:pic>
      <p:pic>
        <p:nvPicPr>
          <p:cNvPr id="11" name="Picture 10">
            <a:extLst>
              <a:ext uri="{FF2B5EF4-FFF2-40B4-BE49-F238E27FC236}">
                <a16:creationId xmlns:a16="http://schemas.microsoft.com/office/drawing/2014/main" id="{0AE8E0E5-3BAE-4352-4F29-EBC9F77E69E2}"/>
              </a:ext>
            </a:extLst>
          </p:cNvPr>
          <p:cNvPicPr>
            <a:picLocks noChangeAspect="1"/>
          </p:cNvPicPr>
          <p:nvPr/>
        </p:nvPicPr>
        <p:blipFill>
          <a:blip r:embed="rId6"/>
          <a:stretch>
            <a:fillRect/>
          </a:stretch>
        </p:blipFill>
        <p:spPr>
          <a:xfrm>
            <a:off x="707923" y="1417354"/>
            <a:ext cx="2006667" cy="1440000"/>
          </a:xfrm>
          <a:prstGeom prst="rect">
            <a:avLst/>
          </a:prstGeom>
        </p:spPr>
      </p:pic>
      <p:pic>
        <p:nvPicPr>
          <p:cNvPr id="12" name="Picture 11">
            <a:extLst>
              <a:ext uri="{FF2B5EF4-FFF2-40B4-BE49-F238E27FC236}">
                <a16:creationId xmlns:a16="http://schemas.microsoft.com/office/drawing/2014/main" id="{1F77A464-913B-1949-ED95-C0BEABF94450}"/>
              </a:ext>
            </a:extLst>
          </p:cNvPr>
          <p:cNvPicPr>
            <a:picLocks noChangeAspect="1"/>
          </p:cNvPicPr>
          <p:nvPr/>
        </p:nvPicPr>
        <p:blipFill>
          <a:blip r:embed="rId7"/>
          <a:stretch>
            <a:fillRect/>
          </a:stretch>
        </p:blipFill>
        <p:spPr>
          <a:xfrm>
            <a:off x="2999603" y="1417354"/>
            <a:ext cx="1976667" cy="1440000"/>
          </a:xfrm>
          <a:prstGeom prst="rect">
            <a:avLst/>
          </a:prstGeom>
        </p:spPr>
      </p:pic>
      <p:pic>
        <p:nvPicPr>
          <p:cNvPr id="13" name="Picture 12">
            <a:extLst>
              <a:ext uri="{FF2B5EF4-FFF2-40B4-BE49-F238E27FC236}">
                <a16:creationId xmlns:a16="http://schemas.microsoft.com/office/drawing/2014/main" id="{8AD1ADAB-2DC8-685E-CF1E-0BFD37D666AE}"/>
              </a:ext>
            </a:extLst>
          </p:cNvPr>
          <p:cNvPicPr>
            <a:picLocks noChangeAspect="1"/>
          </p:cNvPicPr>
          <p:nvPr/>
        </p:nvPicPr>
        <p:blipFill>
          <a:blip r:embed="rId8"/>
          <a:stretch>
            <a:fillRect/>
          </a:stretch>
        </p:blipFill>
        <p:spPr>
          <a:xfrm>
            <a:off x="5173747" y="2981495"/>
            <a:ext cx="1915566" cy="1440000"/>
          </a:xfrm>
          <a:prstGeom prst="rect">
            <a:avLst/>
          </a:prstGeom>
        </p:spPr>
      </p:pic>
      <p:sp>
        <p:nvSpPr>
          <p:cNvPr id="14" name="Google Shape;1099;p50">
            <a:extLst>
              <a:ext uri="{FF2B5EF4-FFF2-40B4-BE49-F238E27FC236}">
                <a16:creationId xmlns:a16="http://schemas.microsoft.com/office/drawing/2014/main" id="{5F2F8A86-C71C-17AF-008F-614DD1450AFB}"/>
              </a:ext>
            </a:extLst>
          </p:cNvPr>
          <p:cNvSpPr txBox="1">
            <a:spLocks/>
          </p:cNvSpPr>
          <p:nvPr/>
        </p:nvSpPr>
        <p:spPr>
          <a:xfrm>
            <a:off x="720000" y="445025"/>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3500" b="1" dirty="0">
                <a:solidFill>
                  <a:schemeClr val="dk1"/>
                </a:solidFill>
                <a:latin typeface="Viga"/>
                <a:sym typeface="Viga"/>
              </a:rPr>
              <a:t>Exploratory Data Visualization</a:t>
            </a:r>
            <a:br>
              <a:rPr lang="en-GB" dirty="0"/>
            </a:br>
            <a:endParaRPr lang="en-GB"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Python Libraries</a:t>
            </a:r>
            <a:br>
              <a:rPr lang="en-GB" dirty="0"/>
            </a:br>
            <a:endParaRPr dirty="0"/>
          </a:p>
        </p:txBody>
      </p:sp>
      <p:pic>
        <p:nvPicPr>
          <p:cNvPr id="5" name="Google Shape;99;p18" descr="Image result for numpy">
            <a:extLst>
              <a:ext uri="{FF2B5EF4-FFF2-40B4-BE49-F238E27FC236}">
                <a16:creationId xmlns:a16="http://schemas.microsoft.com/office/drawing/2014/main" id="{2A77913E-1D57-45F2-A535-1227C3B29FA3}"/>
              </a:ext>
            </a:extLst>
          </p:cNvPr>
          <p:cNvPicPr preferRelativeResize="0">
            <a:picLocks noChangeAspect="1"/>
          </p:cNvPicPr>
          <p:nvPr/>
        </p:nvPicPr>
        <p:blipFill rotWithShape="1">
          <a:blip r:embed="rId3">
            <a:alphaModFix/>
          </a:blip>
          <a:srcRect/>
          <a:stretch/>
        </p:blipFill>
        <p:spPr>
          <a:xfrm>
            <a:off x="720000" y="3740953"/>
            <a:ext cx="2595474" cy="1028700"/>
          </a:xfrm>
          <a:prstGeom prst="rect">
            <a:avLst/>
          </a:prstGeom>
          <a:noFill/>
          <a:ln>
            <a:noFill/>
          </a:ln>
        </p:spPr>
      </p:pic>
      <p:pic>
        <p:nvPicPr>
          <p:cNvPr id="6" name="Google Shape;100;p18" descr="Image result for pandas python">
            <a:extLst>
              <a:ext uri="{FF2B5EF4-FFF2-40B4-BE49-F238E27FC236}">
                <a16:creationId xmlns:a16="http://schemas.microsoft.com/office/drawing/2014/main" id="{5618DD30-091D-9477-2FD4-5A8CBAFB1875}"/>
              </a:ext>
            </a:extLst>
          </p:cNvPr>
          <p:cNvPicPr preferRelativeResize="0"/>
          <p:nvPr/>
        </p:nvPicPr>
        <p:blipFill rotWithShape="1">
          <a:blip r:embed="rId4">
            <a:alphaModFix/>
          </a:blip>
          <a:srcRect/>
          <a:stretch/>
        </p:blipFill>
        <p:spPr>
          <a:xfrm>
            <a:off x="4094679" y="1216800"/>
            <a:ext cx="4077840" cy="1029600"/>
          </a:xfrm>
          <a:prstGeom prst="rect">
            <a:avLst/>
          </a:prstGeom>
          <a:noFill/>
          <a:ln>
            <a:noFill/>
          </a:ln>
        </p:spPr>
      </p:pic>
      <p:pic>
        <p:nvPicPr>
          <p:cNvPr id="7" name="Google Shape;101;p18" descr="Related image">
            <a:extLst>
              <a:ext uri="{FF2B5EF4-FFF2-40B4-BE49-F238E27FC236}">
                <a16:creationId xmlns:a16="http://schemas.microsoft.com/office/drawing/2014/main" id="{AC41FE63-7142-547B-D8AD-534342F64FE7}"/>
              </a:ext>
            </a:extLst>
          </p:cNvPr>
          <p:cNvPicPr preferRelativeResize="0"/>
          <p:nvPr/>
        </p:nvPicPr>
        <p:blipFill rotWithShape="1">
          <a:blip r:embed="rId5">
            <a:alphaModFix/>
          </a:blip>
          <a:srcRect r="4093"/>
          <a:stretch/>
        </p:blipFill>
        <p:spPr>
          <a:xfrm>
            <a:off x="4096357" y="2432970"/>
            <a:ext cx="4756787" cy="1029600"/>
          </a:xfrm>
          <a:prstGeom prst="rect">
            <a:avLst/>
          </a:prstGeom>
          <a:noFill/>
          <a:ln>
            <a:noFill/>
          </a:ln>
        </p:spPr>
      </p:pic>
      <p:pic>
        <p:nvPicPr>
          <p:cNvPr id="8" name="Google Shape;103;p18" descr="Image result for scikit-learn logo">
            <a:extLst>
              <a:ext uri="{FF2B5EF4-FFF2-40B4-BE49-F238E27FC236}">
                <a16:creationId xmlns:a16="http://schemas.microsoft.com/office/drawing/2014/main" id="{320BDFF5-7A8F-6FA1-5C34-2F8EE3FFFC4F}"/>
              </a:ext>
            </a:extLst>
          </p:cNvPr>
          <p:cNvPicPr preferRelativeResize="0">
            <a:picLocks noChangeAspect="1"/>
          </p:cNvPicPr>
          <p:nvPr/>
        </p:nvPicPr>
        <p:blipFill rotWithShape="1">
          <a:blip r:embed="rId6">
            <a:alphaModFix/>
          </a:blip>
          <a:srcRect/>
          <a:stretch/>
        </p:blipFill>
        <p:spPr>
          <a:xfrm>
            <a:off x="720000" y="2433667"/>
            <a:ext cx="1912584" cy="1029600"/>
          </a:xfrm>
          <a:prstGeom prst="rect">
            <a:avLst/>
          </a:prstGeom>
          <a:noFill/>
          <a:ln>
            <a:noFill/>
          </a:ln>
        </p:spPr>
      </p:pic>
      <p:pic>
        <p:nvPicPr>
          <p:cNvPr id="9" name="Google Shape;102;p18" descr="Image result for seaborn python logo">
            <a:extLst>
              <a:ext uri="{FF2B5EF4-FFF2-40B4-BE49-F238E27FC236}">
                <a16:creationId xmlns:a16="http://schemas.microsoft.com/office/drawing/2014/main" id="{A996DE2B-D0E8-82D4-8AD2-655AF778EA2E}"/>
              </a:ext>
            </a:extLst>
          </p:cNvPr>
          <p:cNvPicPr preferRelativeResize="0">
            <a:picLocks noChangeAspect="1"/>
          </p:cNvPicPr>
          <p:nvPr/>
        </p:nvPicPr>
        <p:blipFill rotWithShape="1">
          <a:blip r:embed="rId7">
            <a:alphaModFix/>
          </a:blip>
          <a:srcRect/>
          <a:stretch/>
        </p:blipFill>
        <p:spPr>
          <a:xfrm>
            <a:off x="720000" y="1216800"/>
            <a:ext cx="2000783" cy="1029600"/>
          </a:xfrm>
          <a:prstGeom prst="rect">
            <a:avLst/>
          </a:prstGeom>
          <a:noFill/>
          <a:ln>
            <a:noFill/>
          </a:ln>
        </p:spPr>
      </p:pic>
      <p:pic>
        <p:nvPicPr>
          <p:cNvPr id="10" name="Picture 9" descr="A screen shot of a computer&#10;&#10;Description automatically generated">
            <a:extLst>
              <a:ext uri="{FF2B5EF4-FFF2-40B4-BE49-F238E27FC236}">
                <a16:creationId xmlns:a16="http://schemas.microsoft.com/office/drawing/2014/main" id="{68C68F98-8106-C53D-09C1-F41E14FCFCCD}"/>
              </a:ext>
            </a:extLst>
          </p:cNvPr>
          <p:cNvPicPr>
            <a:picLocks noChangeAspect="1"/>
          </p:cNvPicPr>
          <p:nvPr/>
        </p:nvPicPr>
        <p:blipFill rotWithShape="1">
          <a:blip r:embed="rId8"/>
          <a:srcRect l="28745" t="32173" r="31362" b="35844"/>
          <a:stretch/>
        </p:blipFill>
        <p:spPr>
          <a:xfrm>
            <a:off x="4182860" y="3740953"/>
            <a:ext cx="2291890" cy="1029600"/>
          </a:xfrm>
          <a:prstGeom prst="rect">
            <a:avLst/>
          </a:prstGeom>
        </p:spPr>
      </p:pic>
      <p:pic>
        <p:nvPicPr>
          <p:cNvPr id="11" name="Picture 10">
            <a:extLst>
              <a:ext uri="{FF2B5EF4-FFF2-40B4-BE49-F238E27FC236}">
                <a16:creationId xmlns:a16="http://schemas.microsoft.com/office/drawing/2014/main" id="{684F4390-35A7-2FFD-5796-151B62C3CB7B}"/>
              </a:ext>
            </a:extLst>
          </p:cNvPr>
          <p:cNvPicPr>
            <a:picLocks noChangeAspect="1"/>
          </p:cNvPicPr>
          <p:nvPr/>
        </p:nvPicPr>
        <p:blipFill>
          <a:blip r:embed="rId9"/>
          <a:stretch>
            <a:fillRect/>
          </a:stretch>
        </p:blipFill>
        <p:spPr>
          <a:xfrm>
            <a:off x="4358621" y="469524"/>
            <a:ext cx="624505" cy="68695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5" name="Google Shape;1175;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Methodology &amp; Algorithms</a:t>
            </a:r>
            <a:br>
              <a:rPr lang="en-GB" dirty="0"/>
            </a:br>
            <a:endParaRPr dirty="0"/>
          </a:p>
        </p:txBody>
      </p:sp>
      <p:sp>
        <p:nvSpPr>
          <p:cNvPr id="1185" name="Google Shape;1185;p53"/>
          <p:cNvSpPr/>
          <p:nvPr/>
        </p:nvSpPr>
        <p:spPr>
          <a:xfrm>
            <a:off x="3327388" y="4298484"/>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71;p14">
            <a:extLst>
              <a:ext uri="{FF2B5EF4-FFF2-40B4-BE49-F238E27FC236}">
                <a16:creationId xmlns:a16="http://schemas.microsoft.com/office/drawing/2014/main" id="{BC304A45-FB0B-BBBF-AAE0-1EB61885A697}"/>
              </a:ext>
            </a:extLst>
          </p:cNvPr>
          <p:cNvPicPr preferRelativeResize="0">
            <a:picLocks noChangeAspect="1"/>
          </p:cNvPicPr>
          <p:nvPr/>
        </p:nvPicPr>
        <p:blipFill rotWithShape="1">
          <a:blip r:embed="rId3">
            <a:alphaModFix/>
          </a:blip>
          <a:srcRect/>
          <a:stretch/>
        </p:blipFill>
        <p:spPr>
          <a:xfrm>
            <a:off x="674831" y="1927982"/>
            <a:ext cx="3408405" cy="3088800"/>
          </a:xfrm>
          <a:prstGeom prst="rect">
            <a:avLst/>
          </a:prstGeom>
          <a:noFill/>
          <a:ln>
            <a:noFill/>
          </a:ln>
        </p:spPr>
      </p:pic>
      <p:sp>
        <p:nvSpPr>
          <p:cNvPr id="41" name="Google Shape;90;p17">
            <a:extLst>
              <a:ext uri="{FF2B5EF4-FFF2-40B4-BE49-F238E27FC236}">
                <a16:creationId xmlns:a16="http://schemas.microsoft.com/office/drawing/2014/main" id="{ECD37AA1-771C-7BC8-1A9C-37B7575D1835}"/>
              </a:ext>
            </a:extLst>
          </p:cNvPr>
          <p:cNvSpPr/>
          <p:nvPr/>
        </p:nvSpPr>
        <p:spPr>
          <a:xfrm>
            <a:off x="749927" y="1080046"/>
            <a:ext cx="1781828" cy="818723"/>
          </a:xfrm>
          <a:prstGeom prst="homePlate">
            <a:avLst>
              <a:gd name="adj" fmla="val 30129"/>
            </a:avLst>
          </a:prstGeom>
          <a:solidFill>
            <a:schemeClr val="accent1"/>
          </a:solidFill>
          <a:ln>
            <a:noFill/>
          </a:ln>
        </p:spPr>
        <p:txBody>
          <a:bodyPr spcFirstLastPara="1" wrap="square" lIns="91425" tIns="91425" rIns="91425" bIns="91425" anchor="ctr" anchorCtr="0">
            <a:noAutofit/>
          </a:bodyPr>
          <a:lstStyle/>
          <a:p>
            <a:pPr algn="ctr">
              <a:buSzPts val="1400"/>
            </a:pPr>
            <a:r>
              <a:rPr lang="en" sz="1600" b="1" dirty="0">
                <a:solidFill>
                  <a:srgbClr val="0A1533"/>
                </a:solidFill>
                <a:latin typeface="Neucha"/>
                <a:sym typeface="Lato Light"/>
              </a:rPr>
              <a:t>Split the dataset</a:t>
            </a:r>
            <a:endParaRPr sz="1600" b="1" dirty="0">
              <a:solidFill>
                <a:srgbClr val="0A1533"/>
              </a:solidFill>
              <a:latin typeface="Neucha"/>
              <a:sym typeface="Lato Light"/>
            </a:endParaRPr>
          </a:p>
        </p:txBody>
      </p:sp>
      <p:sp>
        <p:nvSpPr>
          <p:cNvPr id="42" name="Google Shape;91;p17">
            <a:extLst>
              <a:ext uri="{FF2B5EF4-FFF2-40B4-BE49-F238E27FC236}">
                <a16:creationId xmlns:a16="http://schemas.microsoft.com/office/drawing/2014/main" id="{B5C00B99-8FE5-552B-1D45-12FB3E4A188E}"/>
              </a:ext>
            </a:extLst>
          </p:cNvPr>
          <p:cNvSpPr/>
          <p:nvPr/>
        </p:nvSpPr>
        <p:spPr>
          <a:xfrm>
            <a:off x="2463231" y="1080046"/>
            <a:ext cx="1816252" cy="818723"/>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algn="ctr">
              <a:buSzPts val="1400"/>
            </a:pPr>
            <a:r>
              <a:rPr lang="en" sz="1600" b="1" dirty="0">
                <a:solidFill>
                  <a:srgbClr val="0A1533"/>
                </a:solidFill>
                <a:latin typeface="Neucha"/>
                <a:sym typeface="Lato Light"/>
              </a:rPr>
              <a:t>Train the dataset</a:t>
            </a:r>
            <a:endParaRPr sz="1600" b="1" dirty="0">
              <a:solidFill>
                <a:srgbClr val="0A1533"/>
              </a:solidFill>
              <a:latin typeface="Neucha"/>
              <a:sym typeface="Lato Light"/>
            </a:endParaRPr>
          </a:p>
        </p:txBody>
      </p:sp>
      <p:sp>
        <p:nvSpPr>
          <p:cNvPr id="43" name="Google Shape;92;p17">
            <a:extLst>
              <a:ext uri="{FF2B5EF4-FFF2-40B4-BE49-F238E27FC236}">
                <a16:creationId xmlns:a16="http://schemas.microsoft.com/office/drawing/2014/main" id="{D81B9E57-32E8-7FFB-B897-D47D6101ADCA}"/>
              </a:ext>
            </a:extLst>
          </p:cNvPr>
          <p:cNvSpPr/>
          <p:nvPr/>
        </p:nvSpPr>
        <p:spPr>
          <a:xfrm>
            <a:off x="4211474" y="1080046"/>
            <a:ext cx="1816252" cy="818723"/>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algn="ctr">
              <a:buSzPts val="1400"/>
            </a:pPr>
            <a:r>
              <a:rPr lang="en" sz="1600" b="1" dirty="0">
                <a:solidFill>
                  <a:srgbClr val="0A1533"/>
                </a:solidFill>
                <a:latin typeface="Neucha"/>
                <a:sym typeface="Lato Light"/>
              </a:rPr>
              <a:t>Compare the Algorithms</a:t>
            </a:r>
            <a:endParaRPr sz="1600" b="1" dirty="0">
              <a:solidFill>
                <a:srgbClr val="0A1533"/>
              </a:solidFill>
              <a:latin typeface="Neucha"/>
              <a:sym typeface="Lato Light"/>
            </a:endParaRPr>
          </a:p>
        </p:txBody>
      </p:sp>
      <p:sp>
        <p:nvSpPr>
          <p:cNvPr id="1168" name="TextBox 1167">
            <a:extLst>
              <a:ext uri="{FF2B5EF4-FFF2-40B4-BE49-F238E27FC236}">
                <a16:creationId xmlns:a16="http://schemas.microsoft.com/office/drawing/2014/main" id="{09B9E40E-3E71-81E1-0D23-6E884B2F46DB}"/>
              </a:ext>
            </a:extLst>
          </p:cNvPr>
          <p:cNvSpPr txBox="1"/>
          <p:nvPr/>
        </p:nvSpPr>
        <p:spPr>
          <a:xfrm>
            <a:off x="4260647" y="1956619"/>
            <a:ext cx="4830916" cy="353943"/>
          </a:xfrm>
          <a:prstGeom prst="rect">
            <a:avLst/>
          </a:prstGeom>
          <a:noFill/>
        </p:spPr>
        <p:txBody>
          <a:bodyPr wrap="square" rtlCol="0">
            <a:spAutoFit/>
          </a:bodyPr>
          <a:lstStyle/>
          <a:p>
            <a:pPr algn="ctr">
              <a:buSzPts val="1400"/>
            </a:pPr>
            <a:r>
              <a:rPr lang="en-GB" sz="1700" b="1" dirty="0">
                <a:solidFill>
                  <a:srgbClr val="0A1533"/>
                </a:solidFill>
                <a:latin typeface="Neucha"/>
              </a:rPr>
              <a:t>Machine Learning Algorithms Tested:</a:t>
            </a:r>
          </a:p>
        </p:txBody>
      </p:sp>
      <p:sp>
        <p:nvSpPr>
          <p:cNvPr id="1169" name="TextBox 1168">
            <a:extLst>
              <a:ext uri="{FF2B5EF4-FFF2-40B4-BE49-F238E27FC236}">
                <a16:creationId xmlns:a16="http://schemas.microsoft.com/office/drawing/2014/main" id="{0A1ABB7F-1B1A-BB7B-14FB-111A0C5D5CA9}"/>
              </a:ext>
            </a:extLst>
          </p:cNvPr>
          <p:cNvSpPr txBox="1"/>
          <p:nvPr/>
        </p:nvSpPr>
        <p:spPr>
          <a:xfrm>
            <a:off x="4549035" y="3005392"/>
            <a:ext cx="1376516" cy="738664"/>
          </a:xfrm>
          <a:prstGeom prst="rect">
            <a:avLst/>
          </a:prstGeom>
          <a:noFill/>
        </p:spPr>
        <p:txBody>
          <a:bodyPr wrap="square" rtlCol="0">
            <a:spAutoFit/>
          </a:bodyPr>
          <a:lstStyle/>
          <a:p>
            <a:pPr algn="ctr">
              <a:buSzPts val="1400"/>
            </a:pPr>
            <a:r>
              <a:rPr lang="en-GB" b="1" dirty="0">
                <a:solidFill>
                  <a:srgbClr val="0A1533"/>
                </a:solidFill>
                <a:latin typeface="Neucha"/>
              </a:rPr>
              <a:t>Artificial Neural Network</a:t>
            </a:r>
          </a:p>
        </p:txBody>
      </p:sp>
      <p:sp>
        <p:nvSpPr>
          <p:cNvPr id="1170" name="TextBox 1169">
            <a:extLst>
              <a:ext uri="{FF2B5EF4-FFF2-40B4-BE49-F238E27FC236}">
                <a16:creationId xmlns:a16="http://schemas.microsoft.com/office/drawing/2014/main" id="{092FF46B-2C08-849C-38C6-24B583E57507}"/>
              </a:ext>
            </a:extLst>
          </p:cNvPr>
          <p:cNvSpPr txBox="1"/>
          <p:nvPr/>
        </p:nvSpPr>
        <p:spPr>
          <a:xfrm>
            <a:off x="4683450" y="4407438"/>
            <a:ext cx="1396170" cy="523220"/>
          </a:xfrm>
          <a:prstGeom prst="rect">
            <a:avLst/>
          </a:prstGeom>
          <a:noFill/>
        </p:spPr>
        <p:txBody>
          <a:bodyPr wrap="square" rtlCol="0">
            <a:spAutoFit/>
          </a:bodyPr>
          <a:lstStyle/>
          <a:p>
            <a:pPr algn="ctr">
              <a:buSzPts val="1400"/>
            </a:pPr>
            <a:r>
              <a:rPr lang="en-GB" b="1" dirty="0">
                <a:solidFill>
                  <a:srgbClr val="0A1533"/>
                </a:solidFill>
                <a:latin typeface="Neucha"/>
              </a:rPr>
              <a:t>k-Nearest </a:t>
            </a:r>
            <a:r>
              <a:rPr lang="en-GB" b="1" dirty="0" err="1">
                <a:solidFill>
                  <a:srgbClr val="0A1533"/>
                </a:solidFill>
                <a:latin typeface="Neucha"/>
              </a:rPr>
              <a:t>Neighbors</a:t>
            </a:r>
            <a:endParaRPr lang="en-GB" b="1" dirty="0">
              <a:solidFill>
                <a:srgbClr val="0A1533"/>
              </a:solidFill>
              <a:latin typeface="Neucha"/>
            </a:endParaRPr>
          </a:p>
        </p:txBody>
      </p:sp>
      <p:sp>
        <p:nvSpPr>
          <p:cNvPr id="1171" name="TextBox 1170">
            <a:extLst>
              <a:ext uri="{FF2B5EF4-FFF2-40B4-BE49-F238E27FC236}">
                <a16:creationId xmlns:a16="http://schemas.microsoft.com/office/drawing/2014/main" id="{77BEDAB1-815B-C657-3B74-59C1ADDDFBA5}"/>
              </a:ext>
            </a:extLst>
          </p:cNvPr>
          <p:cNvSpPr txBox="1"/>
          <p:nvPr/>
        </p:nvSpPr>
        <p:spPr>
          <a:xfrm>
            <a:off x="5981299" y="3005391"/>
            <a:ext cx="1373240" cy="523220"/>
          </a:xfrm>
          <a:prstGeom prst="rect">
            <a:avLst/>
          </a:prstGeom>
          <a:noFill/>
        </p:spPr>
        <p:txBody>
          <a:bodyPr wrap="square" rtlCol="0">
            <a:spAutoFit/>
          </a:bodyPr>
          <a:lstStyle/>
          <a:p>
            <a:pPr algn="ctr">
              <a:buSzPts val="1400"/>
            </a:pPr>
            <a:r>
              <a:rPr lang="en-GB" b="1" dirty="0">
                <a:solidFill>
                  <a:srgbClr val="0A1533"/>
                </a:solidFill>
                <a:latin typeface="Neucha"/>
              </a:rPr>
              <a:t>Logistic Regression</a:t>
            </a:r>
          </a:p>
        </p:txBody>
      </p:sp>
      <p:sp>
        <p:nvSpPr>
          <p:cNvPr id="1172" name="TextBox 1171">
            <a:extLst>
              <a:ext uri="{FF2B5EF4-FFF2-40B4-BE49-F238E27FC236}">
                <a16:creationId xmlns:a16="http://schemas.microsoft.com/office/drawing/2014/main" id="{A41C1132-DBEC-427F-32AC-5D161A3FB2C1}"/>
              </a:ext>
            </a:extLst>
          </p:cNvPr>
          <p:cNvSpPr txBox="1"/>
          <p:nvPr/>
        </p:nvSpPr>
        <p:spPr>
          <a:xfrm>
            <a:off x="6118937" y="4329468"/>
            <a:ext cx="1373240" cy="738664"/>
          </a:xfrm>
          <a:prstGeom prst="rect">
            <a:avLst/>
          </a:prstGeom>
          <a:noFill/>
        </p:spPr>
        <p:txBody>
          <a:bodyPr wrap="square" rtlCol="0">
            <a:spAutoFit/>
          </a:bodyPr>
          <a:lstStyle/>
          <a:p>
            <a:pPr algn="ctr">
              <a:buSzPts val="1400"/>
            </a:pPr>
            <a:r>
              <a:rPr lang="en-GB" b="1" dirty="0">
                <a:solidFill>
                  <a:srgbClr val="0A1533"/>
                </a:solidFill>
                <a:latin typeface="Neucha"/>
              </a:rPr>
              <a:t>Support Vector Machines</a:t>
            </a:r>
          </a:p>
        </p:txBody>
      </p:sp>
      <p:sp>
        <p:nvSpPr>
          <p:cNvPr id="1201" name="TextBox 1200">
            <a:extLst>
              <a:ext uri="{FF2B5EF4-FFF2-40B4-BE49-F238E27FC236}">
                <a16:creationId xmlns:a16="http://schemas.microsoft.com/office/drawing/2014/main" id="{2C6FCFC3-FD06-AC8D-BED1-F0016C69B1C8}"/>
              </a:ext>
            </a:extLst>
          </p:cNvPr>
          <p:cNvSpPr txBox="1"/>
          <p:nvPr/>
        </p:nvSpPr>
        <p:spPr>
          <a:xfrm>
            <a:off x="7366921" y="3005391"/>
            <a:ext cx="1822200" cy="523220"/>
          </a:xfrm>
          <a:prstGeom prst="rect">
            <a:avLst/>
          </a:prstGeom>
          <a:noFill/>
        </p:spPr>
        <p:txBody>
          <a:bodyPr wrap="square" rtlCol="0">
            <a:spAutoFit/>
          </a:bodyPr>
          <a:lstStyle/>
          <a:p>
            <a:pPr algn="ctr">
              <a:buSzPts val="1400"/>
            </a:pPr>
            <a:r>
              <a:rPr lang="en-GB" b="1" dirty="0">
                <a:solidFill>
                  <a:srgbClr val="0A1533"/>
                </a:solidFill>
                <a:latin typeface="Neucha"/>
              </a:rPr>
              <a:t>Naïve-Bayes</a:t>
            </a:r>
          </a:p>
          <a:p>
            <a:pPr algn="ctr">
              <a:buSzPts val="1400"/>
            </a:pPr>
            <a:r>
              <a:rPr lang="en-GB" b="1" dirty="0">
                <a:solidFill>
                  <a:srgbClr val="0A1533"/>
                </a:solidFill>
                <a:latin typeface="Neucha"/>
              </a:rPr>
              <a:t>(Gaussian)</a:t>
            </a:r>
          </a:p>
        </p:txBody>
      </p:sp>
      <p:sp>
        <p:nvSpPr>
          <p:cNvPr id="1206" name="TextBox 1205">
            <a:extLst>
              <a:ext uri="{FF2B5EF4-FFF2-40B4-BE49-F238E27FC236}">
                <a16:creationId xmlns:a16="http://schemas.microsoft.com/office/drawing/2014/main" id="{759D601C-3FED-320C-72C0-9DD12010A62B}"/>
              </a:ext>
            </a:extLst>
          </p:cNvPr>
          <p:cNvSpPr txBox="1"/>
          <p:nvPr/>
        </p:nvSpPr>
        <p:spPr>
          <a:xfrm>
            <a:off x="7472722" y="4297576"/>
            <a:ext cx="1396170" cy="584775"/>
          </a:xfrm>
          <a:prstGeom prst="rect">
            <a:avLst/>
          </a:prstGeom>
          <a:noFill/>
        </p:spPr>
        <p:txBody>
          <a:bodyPr wrap="square" rtlCol="0">
            <a:spAutoFit/>
          </a:bodyPr>
          <a:lstStyle/>
          <a:p>
            <a:pPr algn="ctr">
              <a:buSzPts val="1400"/>
            </a:pPr>
            <a:r>
              <a:rPr lang="en-GB" sz="1600" b="1" dirty="0">
                <a:solidFill>
                  <a:srgbClr val="0A1533"/>
                </a:solidFill>
                <a:latin typeface="Neucha"/>
              </a:rPr>
              <a:t>Random Forest</a:t>
            </a:r>
          </a:p>
        </p:txBody>
      </p:sp>
      <p:grpSp>
        <p:nvGrpSpPr>
          <p:cNvPr id="1207" name="Google Shape;1703;p34">
            <a:extLst>
              <a:ext uri="{FF2B5EF4-FFF2-40B4-BE49-F238E27FC236}">
                <a16:creationId xmlns:a16="http://schemas.microsoft.com/office/drawing/2014/main" id="{5908BFE0-8766-9E82-3031-FCDF40A1206C}"/>
              </a:ext>
            </a:extLst>
          </p:cNvPr>
          <p:cNvGrpSpPr/>
          <p:nvPr/>
        </p:nvGrpSpPr>
        <p:grpSpPr>
          <a:xfrm>
            <a:off x="7878297" y="3759886"/>
            <a:ext cx="689289" cy="603816"/>
            <a:chOff x="2768600" y="1372700"/>
            <a:chExt cx="794203" cy="627015"/>
          </a:xfrm>
          <a:solidFill>
            <a:schemeClr val="accent1"/>
          </a:solidFill>
        </p:grpSpPr>
        <p:sp>
          <p:nvSpPr>
            <p:cNvPr id="1208" name="Google Shape;1704;p34">
              <a:extLst>
                <a:ext uri="{FF2B5EF4-FFF2-40B4-BE49-F238E27FC236}">
                  <a16:creationId xmlns:a16="http://schemas.microsoft.com/office/drawing/2014/main" id="{78C17865-DF9C-4355-2053-36894775376C}"/>
                </a:ext>
              </a:extLst>
            </p:cNvPr>
            <p:cNvSpPr/>
            <p:nvPr/>
          </p:nvSpPr>
          <p:spPr>
            <a:xfrm>
              <a:off x="2768600" y="1372700"/>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a:ln>
                    <a:noFill/>
                  </a:ln>
                  <a:solidFill>
                    <a:sysClr val="windowText" lastClr="000000"/>
                  </a:solidFill>
                  <a:effectLst/>
                  <a:uLnTx/>
                  <a:uFillTx/>
                </a:rPr>
                <a:t>        </a:t>
              </a:r>
              <a:endParaRPr kumimoji="0" sz="1800" b="0" i="0" u="none" strike="noStrike" kern="0" cap="none" spc="0" normalizeH="0" baseline="0" noProof="0">
                <a:ln>
                  <a:noFill/>
                </a:ln>
                <a:solidFill>
                  <a:sysClr val="windowText" lastClr="000000"/>
                </a:solidFill>
                <a:effectLst/>
                <a:uLnTx/>
                <a:uFillTx/>
              </a:endParaRPr>
            </a:p>
          </p:txBody>
        </p:sp>
        <p:sp>
          <p:nvSpPr>
            <p:cNvPr id="1209" name="Google Shape;1705;p34">
              <a:extLst>
                <a:ext uri="{FF2B5EF4-FFF2-40B4-BE49-F238E27FC236}">
                  <a16:creationId xmlns:a16="http://schemas.microsoft.com/office/drawing/2014/main" id="{12B9D300-6F19-C4F8-BC32-26E8ABFADEA6}"/>
                </a:ext>
              </a:extLst>
            </p:cNvPr>
            <p:cNvSpPr/>
            <p:nvPr/>
          </p:nvSpPr>
          <p:spPr>
            <a:xfrm>
              <a:off x="2798950" y="1395650"/>
              <a:ext cx="733500" cy="581100"/>
            </a:xfrm>
            <a:prstGeom prst="ellipse">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210" name="Google Shape;1713;p34">
            <a:extLst>
              <a:ext uri="{FF2B5EF4-FFF2-40B4-BE49-F238E27FC236}">
                <a16:creationId xmlns:a16="http://schemas.microsoft.com/office/drawing/2014/main" id="{531FE140-6260-2C8F-1917-EBA8F979AA78}"/>
              </a:ext>
            </a:extLst>
          </p:cNvPr>
          <p:cNvSpPr txBox="1">
            <a:spLocks/>
          </p:cNvSpPr>
          <p:nvPr/>
        </p:nvSpPr>
        <p:spPr>
          <a:xfrm>
            <a:off x="7809046" y="3863647"/>
            <a:ext cx="829200" cy="446100"/>
          </a:xfrm>
          <a:prstGeom prst="rect">
            <a:avLst/>
          </a:prstGeom>
          <a:solidFill>
            <a:schemeClr val="accent1">
              <a:alpha val="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1pPr>
            <a:lvl2pPr marR="0" lvl="1"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2pPr>
            <a:lvl3pPr marR="0" lvl="2"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3pPr>
            <a:lvl4pPr marR="0" lvl="3"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4pPr>
            <a:lvl5pPr marR="0" lvl="4"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5pPr>
            <a:lvl6pPr marR="0" lvl="5"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6pPr>
            <a:lvl7pPr marR="0" lvl="6"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7pPr>
            <a:lvl8pPr marR="0" lvl="7"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8pPr>
            <a:lvl9pPr marR="0" lvl="8"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9pPr>
          </a:lstStyle>
          <a:p>
            <a:pPr marL="0" marR="0" lvl="0" indent="0" algn="ctr" defTabSz="914400" rtl="0" eaLnBrk="1" fontAlgn="auto" latinLnBrk="0" hangingPunct="1">
              <a:lnSpc>
                <a:spcPct val="100000"/>
              </a:lnSpc>
              <a:spcBef>
                <a:spcPts val="0"/>
              </a:spcBef>
              <a:spcAft>
                <a:spcPts val="0"/>
              </a:spcAft>
              <a:buClr>
                <a:srgbClr val="0A1533"/>
              </a:buClr>
              <a:buSzPts val="3000"/>
              <a:buFont typeface="Neucha"/>
              <a:buNone/>
              <a:tabLst/>
              <a:defRPr/>
            </a:pPr>
            <a:r>
              <a:rPr kumimoji="0" lang="en" sz="3000" b="1" i="0" u="none" strike="noStrike" kern="0" cap="none" spc="0" normalizeH="0" baseline="0" noProof="0" dirty="0">
                <a:ln>
                  <a:noFill/>
                </a:ln>
                <a:solidFill>
                  <a:srgbClr val="0A1533"/>
                </a:solidFill>
                <a:effectLst/>
                <a:uLnTx/>
                <a:uFillTx/>
                <a:latin typeface="Neucha"/>
                <a:cs typeface="Neucha"/>
                <a:sym typeface="Neucha"/>
              </a:rPr>
              <a:t>06</a:t>
            </a:r>
          </a:p>
        </p:txBody>
      </p:sp>
      <p:grpSp>
        <p:nvGrpSpPr>
          <p:cNvPr id="1211" name="Google Shape;1703;p34">
            <a:extLst>
              <a:ext uri="{FF2B5EF4-FFF2-40B4-BE49-F238E27FC236}">
                <a16:creationId xmlns:a16="http://schemas.microsoft.com/office/drawing/2014/main" id="{6C5EB3D9-CF6C-E519-B514-4494E022EC74}"/>
              </a:ext>
            </a:extLst>
          </p:cNvPr>
          <p:cNvGrpSpPr/>
          <p:nvPr/>
        </p:nvGrpSpPr>
        <p:grpSpPr>
          <a:xfrm>
            <a:off x="4827853" y="2403340"/>
            <a:ext cx="689289" cy="603816"/>
            <a:chOff x="2768600" y="1372700"/>
            <a:chExt cx="794203" cy="627015"/>
          </a:xfrm>
          <a:solidFill>
            <a:schemeClr val="accent1"/>
          </a:solidFill>
        </p:grpSpPr>
        <p:sp>
          <p:nvSpPr>
            <p:cNvPr id="1212" name="Google Shape;1704;p34">
              <a:extLst>
                <a:ext uri="{FF2B5EF4-FFF2-40B4-BE49-F238E27FC236}">
                  <a16:creationId xmlns:a16="http://schemas.microsoft.com/office/drawing/2014/main" id="{D33B0610-650C-A166-4715-23D22432CC32}"/>
                </a:ext>
              </a:extLst>
            </p:cNvPr>
            <p:cNvSpPr/>
            <p:nvPr/>
          </p:nvSpPr>
          <p:spPr>
            <a:xfrm>
              <a:off x="2768600" y="1372700"/>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a:ln>
                    <a:noFill/>
                  </a:ln>
                  <a:solidFill>
                    <a:sysClr val="windowText" lastClr="000000"/>
                  </a:solidFill>
                  <a:effectLst/>
                  <a:uLnTx/>
                  <a:uFillTx/>
                </a:rPr>
                <a:t>        </a:t>
              </a:r>
              <a:endParaRPr kumimoji="0" sz="1800" b="0" i="0" u="none" strike="noStrike" kern="0" cap="none" spc="0" normalizeH="0" baseline="0" noProof="0">
                <a:ln>
                  <a:noFill/>
                </a:ln>
                <a:solidFill>
                  <a:sysClr val="windowText" lastClr="000000"/>
                </a:solidFill>
                <a:effectLst/>
                <a:uLnTx/>
                <a:uFillTx/>
              </a:endParaRPr>
            </a:p>
          </p:txBody>
        </p:sp>
        <p:sp>
          <p:nvSpPr>
            <p:cNvPr id="1213" name="Google Shape;1705;p34">
              <a:extLst>
                <a:ext uri="{FF2B5EF4-FFF2-40B4-BE49-F238E27FC236}">
                  <a16:creationId xmlns:a16="http://schemas.microsoft.com/office/drawing/2014/main" id="{5E38C0DB-DFA8-664B-5A15-13B95A44FB4C}"/>
                </a:ext>
              </a:extLst>
            </p:cNvPr>
            <p:cNvSpPr/>
            <p:nvPr/>
          </p:nvSpPr>
          <p:spPr>
            <a:xfrm>
              <a:off x="2798950" y="1395650"/>
              <a:ext cx="733500" cy="581100"/>
            </a:xfrm>
            <a:prstGeom prst="ellipse">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214" name="Google Shape;1713;p34">
            <a:extLst>
              <a:ext uri="{FF2B5EF4-FFF2-40B4-BE49-F238E27FC236}">
                <a16:creationId xmlns:a16="http://schemas.microsoft.com/office/drawing/2014/main" id="{CBB5A512-E0A3-AB68-D688-4F8B34A22CA1}"/>
              </a:ext>
            </a:extLst>
          </p:cNvPr>
          <p:cNvSpPr txBox="1">
            <a:spLocks/>
          </p:cNvSpPr>
          <p:nvPr/>
        </p:nvSpPr>
        <p:spPr>
          <a:xfrm>
            <a:off x="4758602" y="2507101"/>
            <a:ext cx="829200" cy="446100"/>
          </a:xfrm>
          <a:prstGeom prst="rect">
            <a:avLst/>
          </a:prstGeom>
          <a:solidFill>
            <a:schemeClr val="accent1">
              <a:alpha val="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1pPr>
            <a:lvl2pPr marR="0" lvl="1"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2pPr>
            <a:lvl3pPr marR="0" lvl="2"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3pPr>
            <a:lvl4pPr marR="0" lvl="3"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4pPr>
            <a:lvl5pPr marR="0" lvl="4"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5pPr>
            <a:lvl6pPr marR="0" lvl="5"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6pPr>
            <a:lvl7pPr marR="0" lvl="6"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7pPr>
            <a:lvl8pPr marR="0" lvl="7"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8pPr>
            <a:lvl9pPr marR="0" lvl="8"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9pPr>
          </a:lstStyle>
          <a:p>
            <a:pPr marL="0" marR="0" lvl="0" indent="0" algn="ctr" defTabSz="914400" rtl="0" eaLnBrk="1" fontAlgn="auto" latinLnBrk="0" hangingPunct="1">
              <a:lnSpc>
                <a:spcPct val="100000"/>
              </a:lnSpc>
              <a:spcBef>
                <a:spcPts val="0"/>
              </a:spcBef>
              <a:spcAft>
                <a:spcPts val="0"/>
              </a:spcAft>
              <a:buClr>
                <a:srgbClr val="0A1533"/>
              </a:buClr>
              <a:buSzPts val="3000"/>
              <a:buFont typeface="Neucha"/>
              <a:buNone/>
              <a:tabLst/>
              <a:defRPr/>
            </a:pPr>
            <a:r>
              <a:rPr kumimoji="0" lang="en" sz="3000" b="1" i="0" u="none" strike="noStrike" kern="0" cap="none" spc="0" normalizeH="0" baseline="0" noProof="0" dirty="0">
                <a:ln>
                  <a:noFill/>
                </a:ln>
                <a:solidFill>
                  <a:srgbClr val="0A1533"/>
                </a:solidFill>
                <a:effectLst/>
                <a:uLnTx/>
                <a:uFillTx/>
                <a:latin typeface="Neucha"/>
                <a:cs typeface="Neucha"/>
                <a:sym typeface="Neucha"/>
              </a:rPr>
              <a:t>01</a:t>
            </a:r>
          </a:p>
        </p:txBody>
      </p:sp>
      <p:grpSp>
        <p:nvGrpSpPr>
          <p:cNvPr id="1219" name="Google Shape;1703;p34">
            <a:extLst>
              <a:ext uri="{FF2B5EF4-FFF2-40B4-BE49-F238E27FC236}">
                <a16:creationId xmlns:a16="http://schemas.microsoft.com/office/drawing/2014/main" id="{A981C3C4-75C6-D721-4CB9-CD8024D38D62}"/>
              </a:ext>
            </a:extLst>
          </p:cNvPr>
          <p:cNvGrpSpPr/>
          <p:nvPr/>
        </p:nvGrpSpPr>
        <p:grpSpPr>
          <a:xfrm>
            <a:off x="6329495" y="3805966"/>
            <a:ext cx="689289" cy="603816"/>
            <a:chOff x="2768600" y="1372700"/>
            <a:chExt cx="794203" cy="627015"/>
          </a:xfrm>
          <a:solidFill>
            <a:schemeClr val="accent1"/>
          </a:solidFill>
        </p:grpSpPr>
        <p:sp>
          <p:nvSpPr>
            <p:cNvPr id="1220" name="Google Shape;1704;p34">
              <a:extLst>
                <a:ext uri="{FF2B5EF4-FFF2-40B4-BE49-F238E27FC236}">
                  <a16:creationId xmlns:a16="http://schemas.microsoft.com/office/drawing/2014/main" id="{BEDED247-60BE-B4C1-EBCC-8D67B98AA0E4}"/>
                </a:ext>
              </a:extLst>
            </p:cNvPr>
            <p:cNvSpPr/>
            <p:nvPr/>
          </p:nvSpPr>
          <p:spPr>
            <a:xfrm>
              <a:off x="2768600" y="1372700"/>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a:ln>
                    <a:noFill/>
                  </a:ln>
                  <a:solidFill>
                    <a:sysClr val="windowText" lastClr="000000"/>
                  </a:solidFill>
                  <a:effectLst/>
                  <a:uLnTx/>
                  <a:uFillTx/>
                </a:rPr>
                <a:t>        </a:t>
              </a:r>
              <a:endParaRPr kumimoji="0" sz="1800" b="0" i="0" u="none" strike="noStrike" kern="0" cap="none" spc="0" normalizeH="0" baseline="0" noProof="0">
                <a:ln>
                  <a:noFill/>
                </a:ln>
                <a:solidFill>
                  <a:sysClr val="windowText" lastClr="000000"/>
                </a:solidFill>
                <a:effectLst/>
                <a:uLnTx/>
                <a:uFillTx/>
              </a:endParaRPr>
            </a:p>
          </p:txBody>
        </p:sp>
        <p:sp>
          <p:nvSpPr>
            <p:cNvPr id="1221" name="Google Shape;1705;p34">
              <a:extLst>
                <a:ext uri="{FF2B5EF4-FFF2-40B4-BE49-F238E27FC236}">
                  <a16:creationId xmlns:a16="http://schemas.microsoft.com/office/drawing/2014/main" id="{85605BD2-41BE-7FCC-46AF-0CE70F263662}"/>
                </a:ext>
              </a:extLst>
            </p:cNvPr>
            <p:cNvSpPr/>
            <p:nvPr/>
          </p:nvSpPr>
          <p:spPr>
            <a:xfrm>
              <a:off x="2798950" y="1395650"/>
              <a:ext cx="733500" cy="581100"/>
            </a:xfrm>
            <a:prstGeom prst="ellipse">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222" name="Google Shape;1713;p34">
            <a:extLst>
              <a:ext uri="{FF2B5EF4-FFF2-40B4-BE49-F238E27FC236}">
                <a16:creationId xmlns:a16="http://schemas.microsoft.com/office/drawing/2014/main" id="{08A3B8F7-643A-20D6-3154-E80A2F0AE797}"/>
              </a:ext>
            </a:extLst>
          </p:cNvPr>
          <p:cNvSpPr txBox="1">
            <a:spLocks/>
          </p:cNvSpPr>
          <p:nvPr/>
        </p:nvSpPr>
        <p:spPr>
          <a:xfrm>
            <a:off x="6260244" y="3909727"/>
            <a:ext cx="829200" cy="446100"/>
          </a:xfrm>
          <a:prstGeom prst="rect">
            <a:avLst/>
          </a:prstGeom>
          <a:solidFill>
            <a:schemeClr val="accent1">
              <a:alpha val="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1pPr>
            <a:lvl2pPr marR="0" lvl="1"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2pPr>
            <a:lvl3pPr marR="0" lvl="2"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3pPr>
            <a:lvl4pPr marR="0" lvl="3"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4pPr>
            <a:lvl5pPr marR="0" lvl="4"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5pPr>
            <a:lvl6pPr marR="0" lvl="5"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6pPr>
            <a:lvl7pPr marR="0" lvl="6"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7pPr>
            <a:lvl8pPr marR="0" lvl="7"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8pPr>
            <a:lvl9pPr marR="0" lvl="8"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9pPr>
          </a:lstStyle>
          <a:p>
            <a:pPr marL="0" marR="0" lvl="0" indent="0" algn="ctr" defTabSz="914400" rtl="0" eaLnBrk="1" fontAlgn="auto" latinLnBrk="0" hangingPunct="1">
              <a:lnSpc>
                <a:spcPct val="100000"/>
              </a:lnSpc>
              <a:spcBef>
                <a:spcPts val="0"/>
              </a:spcBef>
              <a:spcAft>
                <a:spcPts val="0"/>
              </a:spcAft>
              <a:buClr>
                <a:srgbClr val="0A1533"/>
              </a:buClr>
              <a:buSzPts val="3000"/>
              <a:buFont typeface="Neucha"/>
              <a:buNone/>
              <a:tabLst/>
              <a:defRPr/>
            </a:pPr>
            <a:r>
              <a:rPr kumimoji="0" lang="en" sz="3000" b="1" i="0" u="none" strike="noStrike" kern="0" cap="none" spc="0" normalizeH="0" baseline="0" noProof="0" dirty="0">
                <a:ln>
                  <a:noFill/>
                </a:ln>
                <a:solidFill>
                  <a:srgbClr val="0A1533"/>
                </a:solidFill>
                <a:effectLst/>
                <a:uLnTx/>
                <a:uFillTx/>
                <a:latin typeface="Neucha"/>
                <a:cs typeface="Neucha"/>
                <a:sym typeface="Neucha"/>
              </a:rPr>
              <a:t>05</a:t>
            </a:r>
          </a:p>
        </p:txBody>
      </p:sp>
      <p:grpSp>
        <p:nvGrpSpPr>
          <p:cNvPr id="1223" name="Google Shape;1703;p34">
            <a:extLst>
              <a:ext uri="{FF2B5EF4-FFF2-40B4-BE49-F238E27FC236}">
                <a16:creationId xmlns:a16="http://schemas.microsoft.com/office/drawing/2014/main" id="{A3A56FA0-E678-11D2-CF5E-A3E7533F5EA8}"/>
              </a:ext>
            </a:extLst>
          </p:cNvPr>
          <p:cNvGrpSpPr/>
          <p:nvPr/>
        </p:nvGrpSpPr>
        <p:grpSpPr>
          <a:xfrm>
            <a:off x="7860578" y="2395374"/>
            <a:ext cx="689289" cy="603816"/>
            <a:chOff x="2768600" y="1372700"/>
            <a:chExt cx="794203" cy="627015"/>
          </a:xfrm>
          <a:solidFill>
            <a:schemeClr val="accent1"/>
          </a:solidFill>
        </p:grpSpPr>
        <p:sp>
          <p:nvSpPr>
            <p:cNvPr id="1224" name="Google Shape;1704;p34">
              <a:extLst>
                <a:ext uri="{FF2B5EF4-FFF2-40B4-BE49-F238E27FC236}">
                  <a16:creationId xmlns:a16="http://schemas.microsoft.com/office/drawing/2014/main" id="{04C9F1E0-F5FA-B1A8-17C9-B18521D9BA39}"/>
                </a:ext>
              </a:extLst>
            </p:cNvPr>
            <p:cNvSpPr/>
            <p:nvPr/>
          </p:nvSpPr>
          <p:spPr>
            <a:xfrm>
              <a:off x="2768600" y="1372700"/>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a:ln>
                    <a:noFill/>
                  </a:ln>
                  <a:solidFill>
                    <a:sysClr val="windowText" lastClr="000000"/>
                  </a:solidFill>
                  <a:effectLst/>
                  <a:uLnTx/>
                  <a:uFillTx/>
                </a:rPr>
                <a:t>        </a:t>
              </a:r>
              <a:endParaRPr kumimoji="0" sz="1800" b="0" i="0" u="none" strike="noStrike" kern="0" cap="none" spc="0" normalizeH="0" baseline="0" noProof="0">
                <a:ln>
                  <a:noFill/>
                </a:ln>
                <a:solidFill>
                  <a:sysClr val="windowText" lastClr="000000"/>
                </a:solidFill>
                <a:effectLst/>
                <a:uLnTx/>
                <a:uFillTx/>
              </a:endParaRPr>
            </a:p>
          </p:txBody>
        </p:sp>
        <p:sp>
          <p:nvSpPr>
            <p:cNvPr id="1225" name="Google Shape;1705;p34">
              <a:extLst>
                <a:ext uri="{FF2B5EF4-FFF2-40B4-BE49-F238E27FC236}">
                  <a16:creationId xmlns:a16="http://schemas.microsoft.com/office/drawing/2014/main" id="{FBFA9382-1A5C-23D3-C3E7-35B70DDDEFC3}"/>
                </a:ext>
              </a:extLst>
            </p:cNvPr>
            <p:cNvSpPr/>
            <p:nvPr/>
          </p:nvSpPr>
          <p:spPr>
            <a:xfrm>
              <a:off x="2798950" y="1395650"/>
              <a:ext cx="733500" cy="581100"/>
            </a:xfrm>
            <a:prstGeom prst="ellipse">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226" name="Google Shape;1713;p34">
            <a:extLst>
              <a:ext uri="{FF2B5EF4-FFF2-40B4-BE49-F238E27FC236}">
                <a16:creationId xmlns:a16="http://schemas.microsoft.com/office/drawing/2014/main" id="{A1889DD1-0630-AA95-8AFA-D8C64877F2FE}"/>
              </a:ext>
            </a:extLst>
          </p:cNvPr>
          <p:cNvSpPr txBox="1">
            <a:spLocks/>
          </p:cNvSpPr>
          <p:nvPr/>
        </p:nvSpPr>
        <p:spPr>
          <a:xfrm>
            <a:off x="7791327" y="2499135"/>
            <a:ext cx="829200" cy="446100"/>
          </a:xfrm>
          <a:prstGeom prst="rect">
            <a:avLst/>
          </a:prstGeom>
          <a:solidFill>
            <a:schemeClr val="accent1">
              <a:alpha val="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1pPr>
            <a:lvl2pPr marR="0" lvl="1"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2pPr>
            <a:lvl3pPr marR="0" lvl="2"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3pPr>
            <a:lvl4pPr marR="0" lvl="3"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4pPr>
            <a:lvl5pPr marR="0" lvl="4"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5pPr>
            <a:lvl6pPr marR="0" lvl="5"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6pPr>
            <a:lvl7pPr marR="0" lvl="6"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7pPr>
            <a:lvl8pPr marR="0" lvl="7"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8pPr>
            <a:lvl9pPr marR="0" lvl="8"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9pPr>
          </a:lstStyle>
          <a:p>
            <a:pPr marL="0" marR="0" lvl="0" indent="0" algn="ctr" defTabSz="914400" rtl="0" eaLnBrk="1" fontAlgn="auto" latinLnBrk="0" hangingPunct="1">
              <a:lnSpc>
                <a:spcPct val="100000"/>
              </a:lnSpc>
              <a:spcBef>
                <a:spcPts val="0"/>
              </a:spcBef>
              <a:spcAft>
                <a:spcPts val="0"/>
              </a:spcAft>
              <a:buClr>
                <a:srgbClr val="0A1533"/>
              </a:buClr>
              <a:buSzPts val="3000"/>
              <a:buFont typeface="Neucha"/>
              <a:buNone/>
              <a:tabLst/>
              <a:defRPr/>
            </a:pPr>
            <a:r>
              <a:rPr kumimoji="0" lang="en" sz="3000" b="1" i="0" u="none" strike="noStrike" kern="0" cap="none" spc="0" normalizeH="0" baseline="0" noProof="0" dirty="0">
                <a:ln>
                  <a:noFill/>
                </a:ln>
                <a:solidFill>
                  <a:srgbClr val="0A1533"/>
                </a:solidFill>
                <a:effectLst/>
                <a:uLnTx/>
                <a:uFillTx/>
                <a:latin typeface="Neucha"/>
                <a:cs typeface="Neucha"/>
                <a:sym typeface="Neucha"/>
              </a:rPr>
              <a:t>03</a:t>
            </a:r>
          </a:p>
        </p:txBody>
      </p:sp>
      <p:grpSp>
        <p:nvGrpSpPr>
          <p:cNvPr id="1227" name="Google Shape;1703;p34">
            <a:extLst>
              <a:ext uri="{FF2B5EF4-FFF2-40B4-BE49-F238E27FC236}">
                <a16:creationId xmlns:a16="http://schemas.microsoft.com/office/drawing/2014/main" id="{77094336-EFF0-6A57-EF94-B9CF8E9ED902}"/>
              </a:ext>
            </a:extLst>
          </p:cNvPr>
          <p:cNvGrpSpPr/>
          <p:nvPr/>
        </p:nvGrpSpPr>
        <p:grpSpPr>
          <a:xfrm>
            <a:off x="6364934" y="2388292"/>
            <a:ext cx="689289" cy="603816"/>
            <a:chOff x="2768600" y="1372700"/>
            <a:chExt cx="794203" cy="627015"/>
          </a:xfrm>
          <a:solidFill>
            <a:schemeClr val="accent1"/>
          </a:solidFill>
        </p:grpSpPr>
        <p:sp>
          <p:nvSpPr>
            <p:cNvPr id="1228" name="Google Shape;1704;p34">
              <a:extLst>
                <a:ext uri="{FF2B5EF4-FFF2-40B4-BE49-F238E27FC236}">
                  <a16:creationId xmlns:a16="http://schemas.microsoft.com/office/drawing/2014/main" id="{CC49904F-3FD3-4288-8BFE-96A506B613A3}"/>
                </a:ext>
              </a:extLst>
            </p:cNvPr>
            <p:cNvSpPr/>
            <p:nvPr/>
          </p:nvSpPr>
          <p:spPr>
            <a:xfrm>
              <a:off x="2768600" y="1372700"/>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a:ln>
                    <a:noFill/>
                  </a:ln>
                  <a:solidFill>
                    <a:sysClr val="windowText" lastClr="000000"/>
                  </a:solidFill>
                  <a:effectLst/>
                  <a:uLnTx/>
                  <a:uFillTx/>
                </a:rPr>
                <a:t>        </a:t>
              </a:r>
              <a:endParaRPr kumimoji="0" sz="1800" b="0" i="0" u="none" strike="noStrike" kern="0" cap="none" spc="0" normalizeH="0" baseline="0" noProof="0">
                <a:ln>
                  <a:noFill/>
                </a:ln>
                <a:solidFill>
                  <a:sysClr val="windowText" lastClr="000000"/>
                </a:solidFill>
                <a:effectLst/>
                <a:uLnTx/>
                <a:uFillTx/>
              </a:endParaRPr>
            </a:p>
          </p:txBody>
        </p:sp>
        <p:sp>
          <p:nvSpPr>
            <p:cNvPr id="1229" name="Google Shape;1705;p34">
              <a:extLst>
                <a:ext uri="{FF2B5EF4-FFF2-40B4-BE49-F238E27FC236}">
                  <a16:creationId xmlns:a16="http://schemas.microsoft.com/office/drawing/2014/main" id="{7F643576-512B-843C-6F72-A00048A6A90E}"/>
                </a:ext>
              </a:extLst>
            </p:cNvPr>
            <p:cNvSpPr/>
            <p:nvPr/>
          </p:nvSpPr>
          <p:spPr>
            <a:xfrm>
              <a:off x="2798950" y="1395650"/>
              <a:ext cx="733500" cy="581100"/>
            </a:xfrm>
            <a:prstGeom prst="ellipse">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230" name="Google Shape;1713;p34">
            <a:extLst>
              <a:ext uri="{FF2B5EF4-FFF2-40B4-BE49-F238E27FC236}">
                <a16:creationId xmlns:a16="http://schemas.microsoft.com/office/drawing/2014/main" id="{3F87D289-4553-6257-D3B8-A2D955B1581C}"/>
              </a:ext>
            </a:extLst>
          </p:cNvPr>
          <p:cNvSpPr txBox="1">
            <a:spLocks/>
          </p:cNvSpPr>
          <p:nvPr/>
        </p:nvSpPr>
        <p:spPr>
          <a:xfrm>
            <a:off x="6295683" y="2492053"/>
            <a:ext cx="829200" cy="446100"/>
          </a:xfrm>
          <a:prstGeom prst="rect">
            <a:avLst/>
          </a:prstGeom>
          <a:solidFill>
            <a:schemeClr val="accent1">
              <a:alpha val="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1pPr>
            <a:lvl2pPr marR="0" lvl="1"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2pPr>
            <a:lvl3pPr marR="0" lvl="2"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3pPr>
            <a:lvl4pPr marR="0" lvl="3"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4pPr>
            <a:lvl5pPr marR="0" lvl="4"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5pPr>
            <a:lvl6pPr marR="0" lvl="5"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6pPr>
            <a:lvl7pPr marR="0" lvl="6"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7pPr>
            <a:lvl8pPr marR="0" lvl="7"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8pPr>
            <a:lvl9pPr marR="0" lvl="8"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9pPr>
          </a:lstStyle>
          <a:p>
            <a:pPr marL="0" marR="0" lvl="0" indent="0" algn="ctr" defTabSz="914400" rtl="0" eaLnBrk="1" fontAlgn="auto" latinLnBrk="0" hangingPunct="1">
              <a:lnSpc>
                <a:spcPct val="100000"/>
              </a:lnSpc>
              <a:spcBef>
                <a:spcPts val="0"/>
              </a:spcBef>
              <a:spcAft>
                <a:spcPts val="0"/>
              </a:spcAft>
              <a:buClr>
                <a:srgbClr val="0A1533"/>
              </a:buClr>
              <a:buSzPts val="3000"/>
              <a:buFont typeface="Neucha"/>
              <a:buNone/>
              <a:tabLst/>
              <a:defRPr/>
            </a:pPr>
            <a:r>
              <a:rPr kumimoji="0" lang="en" sz="3000" b="1" i="0" u="none" strike="noStrike" kern="0" cap="none" spc="0" normalizeH="0" baseline="0" noProof="0" dirty="0">
                <a:ln>
                  <a:noFill/>
                </a:ln>
                <a:solidFill>
                  <a:srgbClr val="0A1533"/>
                </a:solidFill>
                <a:effectLst/>
                <a:uLnTx/>
                <a:uFillTx/>
                <a:latin typeface="Neucha"/>
                <a:cs typeface="Neucha"/>
                <a:sym typeface="Neucha"/>
              </a:rPr>
              <a:t>02</a:t>
            </a:r>
          </a:p>
        </p:txBody>
      </p:sp>
      <p:grpSp>
        <p:nvGrpSpPr>
          <p:cNvPr id="1231" name="Google Shape;1703;p34">
            <a:extLst>
              <a:ext uri="{FF2B5EF4-FFF2-40B4-BE49-F238E27FC236}">
                <a16:creationId xmlns:a16="http://schemas.microsoft.com/office/drawing/2014/main" id="{5A1FBF82-99C0-A44D-A5F3-6B1E4BD7C90C}"/>
              </a:ext>
            </a:extLst>
          </p:cNvPr>
          <p:cNvGrpSpPr/>
          <p:nvPr/>
        </p:nvGrpSpPr>
        <p:grpSpPr>
          <a:xfrm>
            <a:off x="4968524" y="3848494"/>
            <a:ext cx="689289" cy="603816"/>
            <a:chOff x="2768600" y="1372700"/>
            <a:chExt cx="794203" cy="627015"/>
          </a:xfrm>
          <a:solidFill>
            <a:schemeClr val="accent1"/>
          </a:solidFill>
        </p:grpSpPr>
        <p:sp>
          <p:nvSpPr>
            <p:cNvPr id="1232" name="Google Shape;1704;p34">
              <a:extLst>
                <a:ext uri="{FF2B5EF4-FFF2-40B4-BE49-F238E27FC236}">
                  <a16:creationId xmlns:a16="http://schemas.microsoft.com/office/drawing/2014/main" id="{E5377B7C-F9CA-9BD5-4245-347D93283465}"/>
                </a:ext>
              </a:extLst>
            </p:cNvPr>
            <p:cNvSpPr/>
            <p:nvPr/>
          </p:nvSpPr>
          <p:spPr>
            <a:xfrm>
              <a:off x="2768600" y="1372700"/>
              <a:ext cx="794203" cy="627015"/>
            </a:xfrm>
            <a:custGeom>
              <a:avLst/>
              <a:gdLst/>
              <a:ahLst/>
              <a:cxnLst/>
              <a:rect l="l" t="t" r="r" b="b"/>
              <a:pathLst>
                <a:path w="89842" h="64112" extrusionOk="0">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a:ln>
                    <a:noFill/>
                  </a:ln>
                  <a:solidFill>
                    <a:sysClr val="windowText" lastClr="000000"/>
                  </a:solidFill>
                  <a:effectLst/>
                  <a:uLnTx/>
                  <a:uFillTx/>
                </a:rPr>
                <a:t>        </a:t>
              </a:r>
              <a:endParaRPr kumimoji="0" sz="1800" b="0" i="0" u="none" strike="noStrike" kern="0" cap="none" spc="0" normalizeH="0" baseline="0" noProof="0">
                <a:ln>
                  <a:noFill/>
                </a:ln>
                <a:solidFill>
                  <a:sysClr val="windowText" lastClr="000000"/>
                </a:solidFill>
                <a:effectLst/>
                <a:uLnTx/>
                <a:uFillTx/>
              </a:endParaRPr>
            </a:p>
          </p:txBody>
        </p:sp>
        <p:sp>
          <p:nvSpPr>
            <p:cNvPr id="1233" name="Google Shape;1705;p34">
              <a:extLst>
                <a:ext uri="{FF2B5EF4-FFF2-40B4-BE49-F238E27FC236}">
                  <a16:creationId xmlns:a16="http://schemas.microsoft.com/office/drawing/2014/main" id="{38CA11AC-C2ED-D7E0-573C-BBE8731F1976}"/>
                </a:ext>
              </a:extLst>
            </p:cNvPr>
            <p:cNvSpPr/>
            <p:nvPr/>
          </p:nvSpPr>
          <p:spPr>
            <a:xfrm>
              <a:off x="2798950" y="1395650"/>
              <a:ext cx="733500" cy="581100"/>
            </a:xfrm>
            <a:prstGeom prst="ellipse">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234" name="Google Shape;1713;p34">
            <a:extLst>
              <a:ext uri="{FF2B5EF4-FFF2-40B4-BE49-F238E27FC236}">
                <a16:creationId xmlns:a16="http://schemas.microsoft.com/office/drawing/2014/main" id="{A3B17F27-1521-207D-DC7A-0B45F29C1C3C}"/>
              </a:ext>
            </a:extLst>
          </p:cNvPr>
          <p:cNvSpPr txBox="1">
            <a:spLocks/>
          </p:cNvSpPr>
          <p:nvPr/>
        </p:nvSpPr>
        <p:spPr>
          <a:xfrm>
            <a:off x="4899273" y="3952255"/>
            <a:ext cx="829200" cy="446100"/>
          </a:xfrm>
          <a:prstGeom prst="rect">
            <a:avLst/>
          </a:prstGeom>
          <a:solidFill>
            <a:schemeClr val="accent1">
              <a:alpha val="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1pPr>
            <a:lvl2pPr marR="0" lvl="1"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2pPr>
            <a:lvl3pPr marR="0" lvl="2"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3pPr>
            <a:lvl4pPr marR="0" lvl="3"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4pPr>
            <a:lvl5pPr marR="0" lvl="4"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5pPr>
            <a:lvl6pPr marR="0" lvl="5"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6pPr>
            <a:lvl7pPr marR="0" lvl="6"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7pPr>
            <a:lvl8pPr marR="0" lvl="7"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8pPr>
            <a:lvl9pPr marR="0" lvl="8" algn="ctr" rtl="0">
              <a:lnSpc>
                <a:spcPct val="100000"/>
              </a:lnSpc>
              <a:spcBef>
                <a:spcPts val="0"/>
              </a:spcBef>
              <a:spcAft>
                <a:spcPts val="0"/>
              </a:spcAft>
              <a:buClr>
                <a:schemeClr val="dk1"/>
              </a:buClr>
              <a:buSzPts val="3000"/>
              <a:buFont typeface="Neucha"/>
              <a:buNone/>
              <a:defRPr sz="3000" b="1" i="0" u="none" strike="noStrike" cap="none">
                <a:solidFill>
                  <a:schemeClr val="dk1"/>
                </a:solidFill>
                <a:latin typeface="Neucha"/>
                <a:ea typeface="Neucha"/>
                <a:cs typeface="Neucha"/>
                <a:sym typeface="Neucha"/>
              </a:defRPr>
            </a:lvl9pPr>
          </a:lstStyle>
          <a:p>
            <a:pPr marL="0" marR="0" lvl="0" indent="0" algn="ctr" defTabSz="914400" rtl="0" eaLnBrk="1" fontAlgn="auto" latinLnBrk="0" hangingPunct="1">
              <a:lnSpc>
                <a:spcPct val="100000"/>
              </a:lnSpc>
              <a:spcBef>
                <a:spcPts val="0"/>
              </a:spcBef>
              <a:spcAft>
                <a:spcPts val="0"/>
              </a:spcAft>
              <a:buClr>
                <a:srgbClr val="0A1533"/>
              </a:buClr>
              <a:buSzPts val="3000"/>
              <a:buFont typeface="Neucha"/>
              <a:buNone/>
              <a:tabLst/>
              <a:defRPr/>
            </a:pPr>
            <a:r>
              <a:rPr kumimoji="0" lang="en" sz="3000" b="1" i="0" u="none" strike="noStrike" kern="0" cap="none" spc="0" normalizeH="0" baseline="0" noProof="0" dirty="0">
                <a:ln>
                  <a:noFill/>
                </a:ln>
                <a:solidFill>
                  <a:srgbClr val="0A1533"/>
                </a:solidFill>
                <a:effectLst/>
                <a:uLnTx/>
                <a:uFillTx/>
                <a:latin typeface="Neucha"/>
                <a:cs typeface="Neucha"/>
                <a:sym typeface="Neucha"/>
              </a:rPr>
              <a:t>04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grpSp>
        <p:nvGrpSpPr>
          <p:cNvPr id="3" name="Google Shape;1381;p62">
            <a:extLst>
              <a:ext uri="{FF2B5EF4-FFF2-40B4-BE49-F238E27FC236}">
                <a16:creationId xmlns:a16="http://schemas.microsoft.com/office/drawing/2014/main" id="{B6E33FA0-4CB3-C5B2-8F01-0D71ADBF8828}"/>
              </a:ext>
            </a:extLst>
          </p:cNvPr>
          <p:cNvGrpSpPr/>
          <p:nvPr/>
        </p:nvGrpSpPr>
        <p:grpSpPr>
          <a:xfrm>
            <a:off x="4746824" y="1135432"/>
            <a:ext cx="4274507" cy="3375799"/>
            <a:chOff x="4156274" y="1011607"/>
            <a:chExt cx="4274507" cy="3375799"/>
          </a:xfrm>
        </p:grpSpPr>
        <p:sp>
          <p:nvSpPr>
            <p:cNvPr id="5" name="Google Shape;1382;p62">
              <a:extLst>
                <a:ext uri="{FF2B5EF4-FFF2-40B4-BE49-F238E27FC236}">
                  <a16:creationId xmlns:a16="http://schemas.microsoft.com/office/drawing/2014/main" id="{FA2AE212-549E-86ED-C97C-706D8DDB09E8}"/>
                </a:ext>
              </a:extLst>
            </p:cNvPr>
            <p:cNvSpPr/>
            <p:nvPr/>
          </p:nvSpPr>
          <p:spPr>
            <a:xfrm>
              <a:off x="4265925" y="1157900"/>
              <a:ext cx="4095300" cy="237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383;p62">
              <a:extLst>
                <a:ext uri="{FF2B5EF4-FFF2-40B4-BE49-F238E27FC236}">
                  <a16:creationId xmlns:a16="http://schemas.microsoft.com/office/drawing/2014/main" id="{9214C9FD-18BF-6D7A-7741-47689389DA60}"/>
                </a:ext>
              </a:extLst>
            </p:cNvPr>
            <p:cNvGrpSpPr/>
            <p:nvPr/>
          </p:nvGrpSpPr>
          <p:grpSpPr>
            <a:xfrm>
              <a:off x="4156274" y="1011607"/>
              <a:ext cx="4274507" cy="3375799"/>
              <a:chOff x="4436000" y="1028913"/>
              <a:chExt cx="3727985" cy="2944182"/>
            </a:xfrm>
          </p:grpSpPr>
          <p:sp>
            <p:nvSpPr>
              <p:cNvPr id="9" name="Google Shape;1384;p62">
                <a:extLst>
                  <a:ext uri="{FF2B5EF4-FFF2-40B4-BE49-F238E27FC236}">
                    <a16:creationId xmlns:a16="http://schemas.microsoft.com/office/drawing/2014/main" id="{661F1978-822B-3A34-409F-FE67B3086EA7}"/>
                  </a:ext>
                </a:extLst>
              </p:cNvPr>
              <p:cNvSpPr/>
              <p:nvPr/>
            </p:nvSpPr>
            <p:spPr>
              <a:xfrm>
                <a:off x="4436000" y="1028913"/>
                <a:ext cx="3727985" cy="2944182"/>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85;p62">
                <a:extLst>
                  <a:ext uri="{FF2B5EF4-FFF2-40B4-BE49-F238E27FC236}">
                    <a16:creationId xmlns:a16="http://schemas.microsoft.com/office/drawing/2014/main" id="{1E000038-7B24-8FAD-9638-515093D03ECD}"/>
                  </a:ext>
                </a:extLst>
              </p:cNvPr>
              <p:cNvSpPr/>
              <p:nvPr/>
            </p:nvSpPr>
            <p:spPr>
              <a:xfrm>
                <a:off x="6190338" y="3255200"/>
                <a:ext cx="219300" cy="219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a:extLst>
              <a:ext uri="{FF2B5EF4-FFF2-40B4-BE49-F238E27FC236}">
                <a16:creationId xmlns:a16="http://schemas.microsoft.com/office/drawing/2014/main" id="{A96D5737-036E-93EE-7313-7C486DFB56A5}"/>
              </a:ext>
            </a:extLst>
          </p:cNvPr>
          <p:cNvPicPr>
            <a:picLocks noChangeAspect="1"/>
          </p:cNvPicPr>
          <p:nvPr/>
        </p:nvPicPr>
        <p:blipFill>
          <a:blip r:embed="rId3"/>
          <a:stretch>
            <a:fillRect/>
          </a:stretch>
        </p:blipFill>
        <p:spPr>
          <a:xfrm>
            <a:off x="5385600" y="1177200"/>
            <a:ext cx="3035807" cy="2620800"/>
          </a:xfrm>
          <a:prstGeom prst="rect">
            <a:avLst/>
          </a:prstGeom>
        </p:spPr>
      </p:pic>
      <p:sp>
        <p:nvSpPr>
          <p:cNvPr id="4" name="TextBox 3">
            <a:extLst>
              <a:ext uri="{FF2B5EF4-FFF2-40B4-BE49-F238E27FC236}">
                <a16:creationId xmlns:a16="http://schemas.microsoft.com/office/drawing/2014/main" id="{21BDD16B-35E5-6B3B-0E45-6848B7B0E45C}"/>
              </a:ext>
            </a:extLst>
          </p:cNvPr>
          <p:cNvSpPr txBox="1"/>
          <p:nvPr/>
        </p:nvSpPr>
        <p:spPr>
          <a:xfrm>
            <a:off x="411126" y="1445400"/>
            <a:ext cx="4335688" cy="3539430"/>
          </a:xfrm>
          <a:prstGeom prst="rect">
            <a:avLst/>
          </a:prstGeom>
          <a:noFill/>
        </p:spPr>
        <p:txBody>
          <a:bodyPr wrap="square">
            <a:spAutoFit/>
          </a:bodyPr>
          <a:lstStyle/>
          <a:p>
            <a:pPr marL="285750" indent="-285750" algn="just">
              <a:buClrTx/>
              <a:buFont typeface="Wingdings" panose="05000000000000000000" pitchFamily="2" charset="2"/>
              <a:buChar char="v"/>
            </a:pPr>
            <a:r>
              <a:rPr lang="en-US" sz="1600" dirty="0">
                <a:solidFill>
                  <a:schemeClr val="accent3"/>
                </a:solidFill>
                <a:latin typeface="Darker Grotesque SemiBold"/>
              </a:rPr>
              <a:t>The Artificial Neural Network (ANN) correctly predicted the approval of 74 loans, and these loans were indeed approved. Additionally, the model accurately predicted the denial of 19 loans, and these loans were indeed denied.</a:t>
            </a:r>
          </a:p>
          <a:p>
            <a:pPr marL="285750" indent="-285750" algn="just">
              <a:buClrTx/>
              <a:buFont typeface="Wingdings" panose="05000000000000000000" pitchFamily="2" charset="2"/>
              <a:buChar char="v"/>
            </a:pPr>
            <a:endParaRPr lang="en-US" sz="1600" dirty="0">
              <a:solidFill>
                <a:schemeClr val="accent3"/>
              </a:solidFill>
              <a:latin typeface="Darker Grotesque SemiBold"/>
            </a:endParaRPr>
          </a:p>
          <a:p>
            <a:pPr marL="285750" indent="-285750" algn="just">
              <a:buClrTx/>
              <a:buFont typeface="Wingdings" panose="05000000000000000000" pitchFamily="2" charset="2"/>
              <a:buChar char="v"/>
            </a:pPr>
            <a:r>
              <a:rPr lang="en-US" sz="1600" dirty="0">
                <a:solidFill>
                  <a:schemeClr val="accent3"/>
                </a:solidFill>
                <a:latin typeface="Darker Grotesque SemiBold"/>
              </a:rPr>
              <a:t>However, the model also made some errors. It incorrectly predicted that 22 loans would be approved, but in reality, they were denied. This is known as a Type I error or a false alarm.</a:t>
            </a:r>
          </a:p>
          <a:p>
            <a:pPr marL="285750" indent="-285750" algn="just">
              <a:buClrTx/>
              <a:buFont typeface="Wingdings" panose="05000000000000000000" pitchFamily="2" charset="2"/>
              <a:buChar char="v"/>
            </a:pPr>
            <a:endParaRPr lang="en-US" sz="1600" dirty="0">
              <a:solidFill>
                <a:schemeClr val="accent3"/>
              </a:solidFill>
              <a:latin typeface="Darker Grotesque SemiBold"/>
            </a:endParaRPr>
          </a:p>
          <a:p>
            <a:pPr marL="285750" indent="-285750" algn="just">
              <a:buClrTx/>
              <a:buFont typeface="Wingdings" panose="05000000000000000000" pitchFamily="2" charset="2"/>
              <a:buChar char="v"/>
            </a:pPr>
            <a:r>
              <a:rPr lang="en-US" sz="1600" dirty="0">
                <a:solidFill>
                  <a:schemeClr val="accent3"/>
                </a:solidFill>
                <a:latin typeface="Darker Grotesque SemiBold"/>
              </a:rPr>
              <a:t>Furthermore, the model incorrectly predicted the denial of 8 loans, but they were actually approved. This is a Type II error or a miss.</a:t>
            </a:r>
          </a:p>
        </p:txBody>
      </p:sp>
      <p:sp>
        <p:nvSpPr>
          <p:cNvPr id="7" name="TextBox 6">
            <a:extLst>
              <a:ext uri="{FF2B5EF4-FFF2-40B4-BE49-F238E27FC236}">
                <a16:creationId xmlns:a16="http://schemas.microsoft.com/office/drawing/2014/main" id="{CD30EC74-5250-60EC-0451-020A0DC92142}"/>
              </a:ext>
            </a:extLst>
          </p:cNvPr>
          <p:cNvSpPr txBox="1"/>
          <p:nvPr/>
        </p:nvSpPr>
        <p:spPr>
          <a:xfrm>
            <a:off x="720000" y="1138915"/>
            <a:ext cx="3375750" cy="307777"/>
          </a:xfrm>
          <a:prstGeom prst="rect">
            <a:avLst/>
          </a:prstGeom>
          <a:noFill/>
        </p:spPr>
        <p:txBody>
          <a:bodyPr wrap="square">
            <a:spAutoFit/>
          </a:bodyPr>
          <a:lstStyle/>
          <a:p>
            <a:pPr>
              <a:buSzPts val="1400"/>
            </a:pPr>
            <a:r>
              <a:rPr lang="en-GB" sz="1400" b="1" dirty="0">
                <a:solidFill>
                  <a:srgbClr val="0A1533"/>
                </a:solidFill>
                <a:latin typeface="Neucha"/>
              </a:rPr>
              <a:t>Artificial Neural Network (ANN)</a:t>
            </a:r>
          </a:p>
        </p:txBody>
      </p:sp>
      <p:sp>
        <p:nvSpPr>
          <p:cNvPr id="8" name="Google Shape;1099;p50">
            <a:extLst>
              <a:ext uri="{FF2B5EF4-FFF2-40B4-BE49-F238E27FC236}">
                <a16:creationId xmlns:a16="http://schemas.microsoft.com/office/drawing/2014/main" id="{B8FAECBE-AA55-1060-AC58-39811242C123}"/>
              </a:ext>
            </a:extLst>
          </p:cNvPr>
          <p:cNvSpPr txBox="1">
            <a:spLocks/>
          </p:cNvSpPr>
          <p:nvPr/>
        </p:nvSpPr>
        <p:spPr>
          <a:xfrm>
            <a:off x="720000" y="445025"/>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500" b="1" dirty="0">
                <a:solidFill>
                  <a:schemeClr val="dk1"/>
                </a:solidFill>
                <a:latin typeface="Viga"/>
                <a:sym typeface="Viga"/>
              </a:rPr>
              <a:t>Experiments and Results</a:t>
            </a:r>
          </a:p>
        </p:txBody>
      </p:sp>
    </p:spTree>
    <p:extLst>
      <p:ext uri="{BB962C8B-B14F-4D97-AF65-F5344CB8AC3E}">
        <p14:creationId xmlns:p14="http://schemas.microsoft.com/office/powerpoint/2010/main" val="552952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grpSp>
        <p:nvGrpSpPr>
          <p:cNvPr id="1376" name="Google Shape;1376;p62"/>
          <p:cNvGrpSpPr/>
          <p:nvPr/>
        </p:nvGrpSpPr>
        <p:grpSpPr>
          <a:xfrm flipH="1">
            <a:off x="3621338" y="539500"/>
            <a:ext cx="1099850" cy="1546350"/>
            <a:chOff x="3790650" y="352550"/>
            <a:chExt cx="1099850" cy="1546350"/>
          </a:xfrm>
        </p:grpSpPr>
        <p:sp>
          <p:nvSpPr>
            <p:cNvPr id="1377" name="Google Shape;1377;p62"/>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2"/>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 name="Google Shape;1381;p62"/>
          <p:cNvGrpSpPr/>
          <p:nvPr/>
        </p:nvGrpSpPr>
        <p:grpSpPr>
          <a:xfrm>
            <a:off x="4746824" y="1135432"/>
            <a:ext cx="4274507" cy="3375799"/>
            <a:chOff x="4156274" y="1011607"/>
            <a:chExt cx="4274507" cy="3375799"/>
          </a:xfrm>
        </p:grpSpPr>
        <p:sp>
          <p:nvSpPr>
            <p:cNvPr id="1382" name="Google Shape;1382;p62"/>
            <p:cNvSpPr/>
            <p:nvPr/>
          </p:nvSpPr>
          <p:spPr>
            <a:xfrm>
              <a:off x="4265925" y="1157900"/>
              <a:ext cx="4095300" cy="237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62"/>
            <p:cNvGrpSpPr/>
            <p:nvPr/>
          </p:nvGrpSpPr>
          <p:grpSpPr>
            <a:xfrm>
              <a:off x="4156274" y="1011607"/>
              <a:ext cx="4274507" cy="3375799"/>
              <a:chOff x="4436000" y="1028913"/>
              <a:chExt cx="3727985" cy="2944182"/>
            </a:xfrm>
          </p:grpSpPr>
          <p:sp>
            <p:nvSpPr>
              <p:cNvPr id="1384" name="Google Shape;1384;p62"/>
              <p:cNvSpPr/>
              <p:nvPr/>
            </p:nvSpPr>
            <p:spPr>
              <a:xfrm>
                <a:off x="4436000" y="1028913"/>
                <a:ext cx="3727985" cy="2944182"/>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2"/>
              <p:cNvSpPr/>
              <p:nvPr/>
            </p:nvSpPr>
            <p:spPr>
              <a:xfrm>
                <a:off x="6190338" y="3255200"/>
                <a:ext cx="219300" cy="219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7" name="Google Shape;1387;p62"/>
          <p:cNvGrpSpPr/>
          <p:nvPr/>
        </p:nvGrpSpPr>
        <p:grpSpPr>
          <a:xfrm>
            <a:off x="7443034" y="539492"/>
            <a:ext cx="614808" cy="559813"/>
            <a:chOff x="6188250" y="1349550"/>
            <a:chExt cx="539400" cy="491150"/>
          </a:xfrm>
        </p:grpSpPr>
        <p:sp>
          <p:nvSpPr>
            <p:cNvPr id="1388" name="Google Shape;1388;p62"/>
            <p:cNvSpPr/>
            <p:nvPr/>
          </p:nvSpPr>
          <p:spPr>
            <a:xfrm>
              <a:off x="6188250" y="1349550"/>
              <a:ext cx="539400" cy="491150"/>
            </a:xfrm>
            <a:custGeom>
              <a:avLst/>
              <a:gdLst/>
              <a:ahLst/>
              <a:cxnLst/>
              <a:rect l="l" t="t" r="r" b="b"/>
              <a:pathLst>
                <a:path w="21576" h="19646" extrusionOk="0">
                  <a:moveTo>
                    <a:pt x="10788" y="1"/>
                  </a:moveTo>
                  <a:cubicBezTo>
                    <a:pt x="8276" y="1"/>
                    <a:pt x="5764" y="959"/>
                    <a:pt x="3847" y="2876"/>
                  </a:cubicBezTo>
                  <a:cubicBezTo>
                    <a:pt x="1" y="6710"/>
                    <a:pt x="1" y="12925"/>
                    <a:pt x="3847" y="16770"/>
                  </a:cubicBezTo>
                  <a:cubicBezTo>
                    <a:pt x="5764" y="18687"/>
                    <a:pt x="8276" y="19646"/>
                    <a:pt x="10788" y="19646"/>
                  </a:cubicBezTo>
                  <a:cubicBezTo>
                    <a:pt x="13300" y="19646"/>
                    <a:pt x="15812" y="18687"/>
                    <a:pt x="17729" y="16770"/>
                  </a:cubicBezTo>
                  <a:cubicBezTo>
                    <a:pt x="21575" y="12925"/>
                    <a:pt x="21575" y="6710"/>
                    <a:pt x="17729" y="2876"/>
                  </a:cubicBezTo>
                  <a:cubicBezTo>
                    <a:pt x="15812" y="959"/>
                    <a:pt x="13300" y="1"/>
                    <a:pt x="10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2"/>
            <p:cNvSpPr/>
            <p:nvPr/>
          </p:nvSpPr>
          <p:spPr>
            <a:xfrm>
              <a:off x="6206725" y="1366375"/>
              <a:ext cx="502450" cy="457525"/>
            </a:xfrm>
            <a:custGeom>
              <a:avLst/>
              <a:gdLst/>
              <a:ahLst/>
              <a:cxnLst/>
              <a:rect l="l" t="t" r="r" b="b"/>
              <a:pathLst>
                <a:path w="20098" h="18301" extrusionOk="0">
                  <a:moveTo>
                    <a:pt x="10049" y="0"/>
                  </a:moveTo>
                  <a:cubicBezTo>
                    <a:pt x="7706" y="0"/>
                    <a:pt x="5364" y="893"/>
                    <a:pt x="3572" y="2679"/>
                  </a:cubicBezTo>
                  <a:cubicBezTo>
                    <a:pt x="0" y="6251"/>
                    <a:pt x="0" y="12049"/>
                    <a:pt x="3572" y="15621"/>
                  </a:cubicBezTo>
                  <a:cubicBezTo>
                    <a:pt x="5364" y="17407"/>
                    <a:pt x="7706" y="18300"/>
                    <a:pt x="10049" y="18300"/>
                  </a:cubicBezTo>
                  <a:cubicBezTo>
                    <a:pt x="12392" y="18300"/>
                    <a:pt x="14734" y="17407"/>
                    <a:pt x="16526" y="15621"/>
                  </a:cubicBezTo>
                  <a:cubicBezTo>
                    <a:pt x="20098" y="12049"/>
                    <a:pt x="20098" y="6251"/>
                    <a:pt x="16526" y="2679"/>
                  </a:cubicBezTo>
                  <a:cubicBezTo>
                    <a:pt x="14734" y="893"/>
                    <a:pt x="12392"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2"/>
            <p:cNvSpPr/>
            <p:nvPr/>
          </p:nvSpPr>
          <p:spPr>
            <a:xfrm>
              <a:off x="6250175" y="1405650"/>
              <a:ext cx="415550" cy="378875"/>
            </a:xfrm>
            <a:custGeom>
              <a:avLst/>
              <a:gdLst/>
              <a:ahLst/>
              <a:cxnLst/>
              <a:rect l="l" t="t" r="r" b="b"/>
              <a:pathLst>
                <a:path w="16622" h="15155" extrusionOk="0">
                  <a:moveTo>
                    <a:pt x="8311" y="1"/>
                  </a:moveTo>
                  <a:cubicBezTo>
                    <a:pt x="6373" y="1"/>
                    <a:pt x="4436" y="739"/>
                    <a:pt x="2953" y="2215"/>
                  </a:cubicBezTo>
                  <a:cubicBezTo>
                    <a:pt x="0" y="5180"/>
                    <a:pt x="0" y="9978"/>
                    <a:pt x="2953" y="12931"/>
                  </a:cubicBezTo>
                  <a:cubicBezTo>
                    <a:pt x="4436" y="14413"/>
                    <a:pt x="6373" y="15155"/>
                    <a:pt x="8311" y="15155"/>
                  </a:cubicBezTo>
                  <a:cubicBezTo>
                    <a:pt x="10249" y="15155"/>
                    <a:pt x="12187" y="14413"/>
                    <a:pt x="13669" y="12931"/>
                  </a:cubicBezTo>
                  <a:cubicBezTo>
                    <a:pt x="16622" y="9978"/>
                    <a:pt x="16622" y="5180"/>
                    <a:pt x="13669" y="2215"/>
                  </a:cubicBezTo>
                  <a:cubicBezTo>
                    <a:pt x="12187" y="739"/>
                    <a:pt x="10249" y="1"/>
                    <a:pt x="8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2"/>
            <p:cNvSpPr/>
            <p:nvPr/>
          </p:nvSpPr>
          <p:spPr>
            <a:xfrm>
              <a:off x="6353750" y="1753025"/>
              <a:ext cx="98250" cy="31275"/>
            </a:xfrm>
            <a:custGeom>
              <a:avLst/>
              <a:gdLst/>
              <a:ahLst/>
              <a:cxnLst/>
              <a:rect l="l" t="t" r="r" b="b"/>
              <a:pathLst>
                <a:path w="3930" h="1251" fill="none" extrusionOk="0">
                  <a:moveTo>
                    <a:pt x="3930" y="1251"/>
                  </a:moveTo>
                  <a:cubicBezTo>
                    <a:pt x="2477" y="1203"/>
                    <a:pt x="1132" y="751"/>
                    <a:pt x="1" y="0"/>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2"/>
            <p:cNvSpPr/>
            <p:nvPr/>
          </p:nvSpPr>
          <p:spPr>
            <a:xfrm>
              <a:off x="6519850" y="1493775"/>
              <a:ext cx="128600" cy="280100"/>
            </a:xfrm>
            <a:custGeom>
              <a:avLst/>
              <a:gdLst/>
              <a:ahLst/>
              <a:cxnLst/>
              <a:rect l="l" t="t" r="r" b="b"/>
              <a:pathLst>
                <a:path w="5144" h="11204" fill="none" extrusionOk="0">
                  <a:moveTo>
                    <a:pt x="3930" y="0"/>
                  </a:moveTo>
                  <a:cubicBezTo>
                    <a:pt x="4715" y="1238"/>
                    <a:pt x="5144" y="2703"/>
                    <a:pt x="5084" y="4286"/>
                  </a:cubicBezTo>
                  <a:cubicBezTo>
                    <a:pt x="4989" y="7513"/>
                    <a:pt x="2870" y="10204"/>
                    <a:pt x="1" y="11204"/>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2"/>
            <p:cNvSpPr/>
            <p:nvPr/>
          </p:nvSpPr>
          <p:spPr>
            <a:xfrm>
              <a:off x="6344825" y="1474225"/>
              <a:ext cx="189925" cy="219325"/>
            </a:xfrm>
            <a:custGeom>
              <a:avLst/>
              <a:gdLst/>
              <a:ahLst/>
              <a:cxnLst/>
              <a:rect l="l" t="t" r="r" b="b"/>
              <a:pathLst>
                <a:path w="7597" h="8773" extrusionOk="0">
                  <a:moveTo>
                    <a:pt x="4875" y="1"/>
                  </a:moveTo>
                  <a:cubicBezTo>
                    <a:pt x="4337" y="1"/>
                    <a:pt x="3835" y="133"/>
                    <a:pt x="3370" y="401"/>
                  </a:cubicBezTo>
                  <a:cubicBezTo>
                    <a:pt x="2668" y="794"/>
                    <a:pt x="2132" y="1461"/>
                    <a:pt x="1763" y="2366"/>
                  </a:cubicBezTo>
                  <a:lnTo>
                    <a:pt x="894" y="2163"/>
                  </a:lnTo>
                  <a:lnTo>
                    <a:pt x="429" y="2770"/>
                  </a:lnTo>
                  <a:lnTo>
                    <a:pt x="1513" y="3032"/>
                  </a:lnTo>
                  <a:cubicBezTo>
                    <a:pt x="1489" y="3116"/>
                    <a:pt x="1465" y="3199"/>
                    <a:pt x="1441" y="3294"/>
                  </a:cubicBezTo>
                  <a:lnTo>
                    <a:pt x="1358" y="3616"/>
                  </a:lnTo>
                  <a:lnTo>
                    <a:pt x="1287" y="3925"/>
                  </a:lnTo>
                  <a:cubicBezTo>
                    <a:pt x="1275" y="4009"/>
                    <a:pt x="1251" y="4092"/>
                    <a:pt x="1239" y="4175"/>
                  </a:cubicBezTo>
                  <a:lnTo>
                    <a:pt x="465" y="3997"/>
                  </a:lnTo>
                  <a:lnTo>
                    <a:pt x="1" y="4604"/>
                  </a:lnTo>
                  <a:lnTo>
                    <a:pt x="1167" y="4878"/>
                  </a:lnTo>
                  <a:cubicBezTo>
                    <a:pt x="1084" y="5878"/>
                    <a:pt x="1275" y="6700"/>
                    <a:pt x="1715" y="7378"/>
                  </a:cubicBezTo>
                  <a:cubicBezTo>
                    <a:pt x="2156" y="8045"/>
                    <a:pt x="2822" y="8485"/>
                    <a:pt x="3692" y="8700"/>
                  </a:cubicBezTo>
                  <a:cubicBezTo>
                    <a:pt x="3900" y="8748"/>
                    <a:pt x="4112" y="8773"/>
                    <a:pt x="4326" y="8773"/>
                  </a:cubicBezTo>
                  <a:cubicBezTo>
                    <a:pt x="4479" y="8773"/>
                    <a:pt x="4633" y="8760"/>
                    <a:pt x="4787" y="8735"/>
                  </a:cubicBezTo>
                  <a:cubicBezTo>
                    <a:pt x="5156" y="8688"/>
                    <a:pt x="5549" y="8569"/>
                    <a:pt x="5942" y="8378"/>
                  </a:cubicBezTo>
                  <a:lnTo>
                    <a:pt x="6216" y="7211"/>
                  </a:lnTo>
                  <a:lnTo>
                    <a:pt x="6216" y="7211"/>
                  </a:lnTo>
                  <a:cubicBezTo>
                    <a:pt x="5787" y="7521"/>
                    <a:pt x="5394" y="7723"/>
                    <a:pt x="5037" y="7807"/>
                  </a:cubicBezTo>
                  <a:cubicBezTo>
                    <a:pt x="4859" y="7856"/>
                    <a:pt x="4674" y="7880"/>
                    <a:pt x="4486" y="7880"/>
                  </a:cubicBezTo>
                  <a:cubicBezTo>
                    <a:pt x="4310" y="7880"/>
                    <a:pt x="4132" y="7859"/>
                    <a:pt x="3954" y="7819"/>
                  </a:cubicBezTo>
                  <a:cubicBezTo>
                    <a:pt x="3370" y="7676"/>
                    <a:pt x="2941" y="7378"/>
                    <a:pt x="2656" y="6914"/>
                  </a:cubicBezTo>
                  <a:cubicBezTo>
                    <a:pt x="2370" y="6461"/>
                    <a:pt x="2251" y="5866"/>
                    <a:pt x="2299" y="5152"/>
                  </a:cubicBezTo>
                  <a:lnTo>
                    <a:pt x="2299" y="5152"/>
                  </a:lnTo>
                  <a:lnTo>
                    <a:pt x="4370" y="5640"/>
                  </a:lnTo>
                  <a:lnTo>
                    <a:pt x="4835" y="5033"/>
                  </a:lnTo>
                  <a:lnTo>
                    <a:pt x="2370" y="4449"/>
                  </a:lnTo>
                  <a:cubicBezTo>
                    <a:pt x="2382" y="4354"/>
                    <a:pt x="2394" y="4271"/>
                    <a:pt x="2406" y="4175"/>
                  </a:cubicBezTo>
                  <a:lnTo>
                    <a:pt x="2489" y="3878"/>
                  </a:lnTo>
                  <a:lnTo>
                    <a:pt x="2560" y="3556"/>
                  </a:lnTo>
                  <a:cubicBezTo>
                    <a:pt x="2584" y="3473"/>
                    <a:pt x="2608" y="3390"/>
                    <a:pt x="2632" y="3294"/>
                  </a:cubicBezTo>
                  <a:lnTo>
                    <a:pt x="5620" y="4009"/>
                  </a:lnTo>
                  <a:lnTo>
                    <a:pt x="6085" y="3390"/>
                  </a:lnTo>
                  <a:lnTo>
                    <a:pt x="2894" y="2640"/>
                  </a:lnTo>
                  <a:cubicBezTo>
                    <a:pt x="3168" y="1973"/>
                    <a:pt x="3537" y="1497"/>
                    <a:pt x="4001" y="1223"/>
                  </a:cubicBezTo>
                  <a:cubicBezTo>
                    <a:pt x="4311" y="1032"/>
                    <a:pt x="4641" y="937"/>
                    <a:pt x="5000" y="937"/>
                  </a:cubicBezTo>
                  <a:cubicBezTo>
                    <a:pt x="5180" y="937"/>
                    <a:pt x="5366" y="961"/>
                    <a:pt x="5561" y="1008"/>
                  </a:cubicBezTo>
                  <a:cubicBezTo>
                    <a:pt x="5942" y="1092"/>
                    <a:pt x="6263" y="1258"/>
                    <a:pt x="6537" y="1497"/>
                  </a:cubicBezTo>
                  <a:cubicBezTo>
                    <a:pt x="6811" y="1735"/>
                    <a:pt x="7073" y="2092"/>
                    <a:pt x="7311" y="2556"/>
                  </a:cubicBezTo>
                  <a:lnTo>
                    <a:pt x="7597" y="1377"/>
                  </a:lnTo>
                  <a:cubicBezTo>
                    <a:pt x="7335" y="1044"/>
                    <a:pt x="7049" y="770"/>
                    <a:pt x="6740" y="556"/>
                  </a:cubicBezTo>
                  <a:cubicBezTo>
                    <a:pt x="6430" y="342"/>
                    <a:pt x="6097" y="187"/>
                    <a:pt x="5728" y="103"/>
                  </a:cubicBezTo>
                  <a:cubicBezTo>
                    <a:pt x="5434" y="35"/>
                    <a:pt x="5150" y="1"/>
                    <a:pt x="4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4" name="Google Shape;1394;p62"/>
          <p:cNvSpPr/>
          <p:nvPr/>
        </p:nvSpPr>
        <p:spPr>
          <a:xfrm>
            <a:off x="4605900" y="6151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2"/>
          <p:cNvSpPr/>
          <p:nvPr/>
        </p:nvSpPr>
        <p:spPr>
          <a:xfrm>
            <a:off x="7780175" y="403325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57A2AB3-0209-1F12-E9CE-83C192011410}"/>
              </a:ext>
            </a:extLst>
          </p:cNvPr>
          <p:cNvPicPr>
            <a:picLocks noChangeAspect="1"/>
          </p:cNvPicPr>
          <p:nvPr/>
        </p:nvPicPr>
        <p:blipFill>
          <a:blip r:embed="rId3"/>
          <a:stretch>
            <a:fillRect/>
          </a:stretch>
        </p:blipFill>
        <p:spPr>
          <a:xfrm>
            <a:off x="5386221" y="1175254"/>
            <a:ext cx="3035807" cy="2620800"/>
          </a:xfrm>
          <a:prstGeom prst="rect">
            <a:avLst/>
          </a:prstGeom>
        </p:spPr>
      </p:pic>
      <p:sp>
        <p:nvSpPr>
          <p:cNvPr id="3" name="Google Shape;1099;p50">
            <a:extLst>
              <a:ext uri="{FF2B5EF4-FFF2-40B4-BE49-F238E27FC236}">
                <a16:creationId xmlns:a16="http://schemas.microsoft.com/office/drawing/2014/main" id="{AE100AD0-7580-5259-F203-02A1FE2680AF}"/>
              </a:ext>
            </a:extLst>
          </p:cNvPr>
          <p:cNvSpPr txBox="1">
            <a:spLocks/>
          </p:cNvSpPr>
          <p:nvPr/>
        </p:nvSpPr>
        <p:spPr>
          <a:xfrm>
            <a:off x="720000" y="445025"/>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500" b="1" dirty="0">
                <a:solidFill>
                  <a:schemeClr val="dk1"/>
                </a:solidFill>
                <a:latin typeface="Viga"/>
                <a:sym typeface="Viga"/>
              </a:rPr>
              <a:t>Experiments and Results</a:t>
            </a:r>
          </a:p>
        </p:txBody>
      </p:sp>
      <p:sp>
        <p:nvSpPr>
          <p:cNvPr id="8" name="TextBox 7">
            <a:extLst>
              <a:ext uri="{FF2B5EF4-FFF2-40B4-BE49-F238E27FC236}">
                <a16:creationId xmlns:a16="http://schemas.microsoft.com/office/drawing/2014/main" id="{F718F07A-F5B1-D7FB-F8E7-942C5EF20F83}"/>
              </a:ext>
            </a:extLst>
          </p:cNvPr>
          <p:cNvSpPr txBox="1"/>
          <p:nvPr/>
        </p:nvSpPr>
        <p:spPr>
          <a:xfrm>
            <a:off x="410400" y="1447200"/>
            <a:ext cx="4336414" cy="3046988"/>
          </a:xfrm>
          <a:prstGeom prst="rect">
            <a:avLst/>
          </a:prstGeom>
          <a:noFill/>
        </p:spPr>
        <p:txBody>
          <a:bodyPr wrap="square">
            <a:spAutoFit/>
          </a:bodyPr>
          <a:lstStyle>
            <a:defPPr marR="0" lvl="0" algn="l" rtl="0">
              <a:lnSpc>
                <a:spcPct val="100000"/>
              </a:lnSpc>
              <a:spcBef>
                <a:spcPts val="0"/>
              </a:spcBef>
              <a:spcAft>
                <a:spcPts val="0"/>
              </a:spcAft>
            </a:defPPr>
            <a:lvl1pPr marL="285750" indent="-285750">
              <a:buFont typeface="Wingdings" panose="05000000000000000000" pitchFamily="2" charset="2"/>
              <a:buChar char="v"/>
              <a:defRPr/>
            </a:lvl1pPr>
          </a:lstStyle>
          <a:p>
            <a:pPr algn="just">
              <a:buClrTx/>
            </a:pPr>
            <a:r>
              <a:rPr lang="en-US" sz="1600" dirty="0">
                <a:solidFill>
                  <a:schemeClr val="accent3"/>
                </a:solidFill>
                <a:latin typeface="Darker Grotesque SemiBold"/>
              </a:rPr>
              <a:t>The Logistic Regression (LR) model accurately predicted the approval of 80 loans, and these loans were indeed approved. Additionally, the model correctly predicted the denial of 18 loans, and these loans were indeed denied.</a:t>
            </a:r>
          </a:p>
          <a:p>
            <a:pPr algn="just">
              <a:buClrTx/>
            </a:pPr>
            <a:endParaRPr lang="en-US" sz="1600" dirty="0">
              <a:solidFill>
                <a:schemeClr val="accent3"/>
              </a:solidFill>
              <a:latin typeface="Darker Grotesque SemiBold"/>
            </a:endParaRPr>
          </a:p>
          <a:p>
            <a:pPr algn="just">
              <a:buClrTx/>
            </a:pPr>
            <a:r>
              <a:rPr lang="en-US" sz="1600" dirty="0">
                <a:solidFill>
                  <a:schemeClr val="accent3"/>
                </a:solidFill>
                <a:latin typeface="Darker Grotesque SemiBold"/>
              </a:rPr>
              <a:t>However, the model also made some errors. It incorrectly predicted that 23 loans would be approved, but in reality, they were denied. </a:t>
            </a:r>
          </a:p>
          <a:p>
            <a:pPr algn="just">
              <a:buClrTx/>
            </a:pPr>
            <a:endParaRPr lang="en-US" sz="1600" dirty="0">
              <a:solidFill>
                <a:schemeClr val="accent3"/>
              </a:solidFill>
              <a:latin typeface="Darker Grotesque SemiBold"/>
            </a:endParaRPr>
          </a:p>
          <a:p>
            <a:pPr algn="just">
              <a:buClrTx/>
            </a:pPr>
            <a:r>
              <a:rPr lang="en-US" sz="1600" dirty="0">
                <a:solidFill>
                  <a:schemeClr val="accent3"/>
                </a:solidFill>
                <a:latin typeface="Darker Grotesque SemiBold"/>
              </a:rPr>
              <a:t>Furthermore, the model incorrectly predicted the denial of 2 loans, but they were actually approved</a:t>
            </a:r>
            <a:r>
              <a:rPr lang="en-US" dirty="0"/>
              <a:t>. </a:t>
            </a:r>
          </a:p>
        </p:txBody>
      </p:sp>
      <p:sp>
        <p:nvSpPr>
          <p:cNvPr id="9" name="TextBox 8">
            <a:extLst>
              <a:ext uri="{FF2B5EF4-FFF2-40B4-BE49-F238E27FC236}">
                <a16:creationId xmlns:a16="http://schemas.microsoft.com/office/drawing/2014/main" id="{22267AD6-F464-F631-DC79-CBDA966E5901}"/>
              </a:ext>
            </a:extLst>
          </p:cNvPr>
          <p:cNvSpPr txBox="1"/>
          <p:nvPr/>
        </p:nvSpPr>
        <p:spPr>
          <a:xfrm>
            <a:off x="720000" y="1137600"/>
            <a:ext cx="2558016" cy="307777"/>
          </a:xfrm>
          <a:prstGeom prst="rect">
            <a:avLst/>
          </a:prstGeom>
          <a:noFill/>
        </p:spPr>
        <p:txBody>
          <a:bodyPr wrap="square">
            <a:spAutoFit/>
          </a:bodyPr>
          <a:lstStyle/>
          <a:p>
            <a:pPr marL="0" lvl="0" indent="0" defTabSz="914400" eaLnBrk="1" fontAlgn="auto" latinLnBrk="0" hangingPunct="1">
              <a:buSzPts val="1400"/>
              <a:buFont typeface="Arial"/>
              <a:buNone/>
              <a:tabLst/>
              <a:defRPr/>
            </a:pPr>
            <a:r>
              <a:rPr lang="en-GB" b="1" dirty="0">
                <a:solidFill>
                  <a:srgbClr val="0A1533"/>
                </a:solidFill>
                <a:latin typeface="Neucha"/>
              </a:rPr>
              <a:t>Logistic Regression </a:t>
            </a:r>
          </a:p>
        </p:txBody>
      </p:sp>
    </p:spTree>
    <p:extLst>
      <p:ext uri="{BB962C8B-B14F-4D97-AF65-F5344CB8AC3E}">
        <p14:creationId xmlns:p14="http://schemas.microsoft.com/office/powerpoint/2010/main" val="125341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grpSp>
        <p:nvGrpSpPr>
          <p:cNvPr id="2" name="Google Shape;1381;p62">
            <a:extLst>
              <a:ext uri="{FF2B5EF4-FFF2-40B4-BE49-F238E27FC236}">
                <a16:creationId xmlns:a16="http://schemas.microsoft.com/office/drawing/2014/main" id="{14B6C116-FDE3-BE39-1310-435ADE0EAECB}"/>
              </a:ext>
            </a:extLst>
          </p:cNvPr>
          <p:cNvGrpSpPr/>
          <p:nvPr/>
        </p:nvGrpSpPr>
        <p:grpSpPr>
          <a:xfrm>
            <a:off x="4746824" y="1135432"/>
            <a:ext cx="4274507" cy="3375799"/>
            <a:chOff x="4156274" y="1011607"/>
            <a:chExt cx="4274507" cy="3375799"/>
          </a:xfrm>
        </p:grpSpPr>
        <p:sp>
          <p:nvSpPr>
            <p:cNvPr id="3" name="Google Shape;1382;p62">
              <a:extLst>
                <a:ext uri="{FF2B5EF4-FFF2-40B4-BE49-F238E27FC236}">
                  <a16:creationId xmlns:a16="http://schemas.microsoft.com/office/drawing/2014/main" id="{BA99D16B-99FD-00AA-67FA-4580AA94CD0F}"/>
                </a:ext>
              </a:extLst>
            </p:cNvPr>
            <p:cNvSpPr/>
            <p:nvPr/>
          </p:nvSpPr>
          <p:spPr>
            <a:xfrm>
              <a:off x="4265925" y="1157900"/>
              <a:ext cx="4095300" cy="237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383;p62">
              <a:extLst>
                <a:ext uri="{FF2B5EF4-FFF2-40B4-BE49-F238E27FC236}">
                  <a16:creationId xmlns:a16="http://schemas.microsoft.com/office/drawing/2014/main" id="{008BE716-A459-A535-F807-658DC14759A0}"/>
                </a:ext>
              </a:extLst>
            </p:cNvPr>
            <p:cNvGrpSpPr/>
            <p:nvPr/>
          </p:nvGrpSpPr>
          <p:grpSpPr>
            <a:xfrm>
              <a:off x="4156274" y="1011607"/>
              <a:ext cx="4274507" cy="3375799"/>
              <a:chOff x="4436000" y="1028913"/>
              <a:chExt cx="3727985" cy="2944182"/>
            </a:xfrm>
          </p:grpSpPr>
          <p:sp>
            <p:nvSpPr>
              <p:cNvPr id="9" name="Google Shape;1384;p62">
                <a:extLst>
                  <a:ext uri="{FF2B5EF4-FFF2-40B4-BE49-F238E27FC236}">
                    <a16:creationId xmlns:a16="http://schemas.microsoft.com/office/drawing/2014/main" id="{42242D14-E017-53B1-42CB-3470BBC5BCA4}"/>
                  </a:ext>
                </a:extLst>
              </p:cNvPr>
              <p:cNvSpPr/>
              <p:nvPr/>
            </p:nvSpPr>
            <p:spPr>
              <a:xfrm>
                <a:off x="4436000" y="1028913"/>
                <a:ext cx="3727985" cy="2944182"/>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85;p62">
                <a:extLst>
                  <a:ext uri="{FF2B5EF4-FFF2-40B4-BE49-F238E27FC236}">
                    <a16:creationId xmlns:a16="http://schemas.microsoft.com/office/drawing/2014/main" id="{3752250A-E09E-F0B2-BA79-21A9F209C095}"/>
                  </a:ext>
                </a:extLst>
              </p:cNvPr>
              <p:cNvSpPr/>
              <p:nvPr/>
            </p:nvSpPr>
            <p:spPr>
              <a:xfrm>
                <a:off x="6190338" y="3255200"/>
                <a:ext cx="219300" cy="219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a:extLst>
              <a:ext uri="{FF2B5EF4-FFF2-40B4-BE49-F238E27FC236}">
                <a16:creationId xmlns:a16="http://schemas.microsoft.com/office/drawing/2014/main" id="{D48705C3-F3DC-22CD-3E68-A09AFA015693}"/>
              </a:ext>
            </a:extLst>
          </p:cNvPr>
          <p:cNvPicPr>
            <a:picLocks noChangeAspect="1"/>
          </p:cNvPicPr>
          <p:nvPr/>
        </p:nvPicPr>
        <p:blipFill>
          <a:blip r:embed="rId3"/>
          <a:stretch>
            <a:fillRect/>
          </a:stretch>
        </p:blipFill>
        <p:spPr>
          <a:xfrm>
            <a:off x="5385600" y="1177200"/>
            <a:ext cx="3035807" cy="2620800"/>
          </a:xfrm>
          <a:prstGeom prst="rect">
            <a:avLst/>
          </a:prstGeom>
        </p:spPr>
      </p:pic>
      <p:sp>
        <p:nvSpPr>
          <p:cNvPr id="5" name="TextBox 4">
            <a:extLst>
              <a:ext uri="{FF2B5EF4-FFF2-40B4-BE49-F238E27FC236}">
                <a16:creationId xmlns:a16="http://schemas.microsoft.com/office/drawing/2014/main" id="{7A5ADE1A-43AA-68EC-4B5C-91F4E99E10EC}"/>
              </a:ext>
            </a:extLst>
          </p:cNvPr>
          <p:cNvSpPr txBox="1"/>
          <p:nvPr/>
        </p:nvSpPr>
        <p:spPr>
          <a:xfrm>
            <a:off x="410400" y="1447200"/>
            <a:ext cx="4336414" cy="3046988"/>
          </a:xfrm>
          <a:prstGeom prst="rect">
            <a:avLst/>
          </a:prstGeom>
          <a:noFill/>
        </p:spPr>
        <p:txBody>
          <a:bodyPr wrap="square">
            <a:spAutoFit/>
          </a:bodyPr>
          <a:lstStyle/>
          <a:p>
            <a:pPr marL="285750" indent="-285750" algn="just">
              <a:buClrTx/>
              <a:buFont typeface="Wingdings" panose="05000000000000000000" pitchFamily="2" charset="2"/>
              <a:buChar char="v"/>
            </a:pPr>
            <a:r>
              <a:rPr lang="en-US" sz="1600" dirty="0">
                <a:solidFill>
                  <a:schemeClr val="accent3"/>
                </a:solidFill>
                <a:latin typeface="Darker Grotesque SemiBold"/>
              </a:rPr>
              <a:t>The Naive Bayes (NB) model accurately predicted the approval of 80 loans, and these loans were indeed approved. Additionally, the model correctly predicted the denial of 17 loans, and these loans were indeed denied.</a:t>
            </a:r>
          </a:p>
          <a:p>
            <a:pPr marL="285750" indent="-285750" algn="just">
              <a:buClrTx/>
              <a:buFont typeface="Wingdings" panose="05000000000000000000" pitchFamily="2" charset="2"/>
              <a:buChar char="v"/>
            </a:pPr>
            <a:endParaRPr lang="en-US" sz="1600" dirty="0">
              <a:solidFill>
                <a:schemeClr val="accent3"/>
              </a:solidFill>
              <a:latin typeface="Darker Grotesque SemiBold"/>
            </a:endParaRPr>
          </a:p>
          <a:p>
            <a:pPr marL="285750" indent="-285750" algn="just">
              <a:buClrTx/>
              <a:buFont typeface="Wingdings" panose="05000000000000000000" pitchFamily="2" charset="2"/>
              <a:buChar char="v"/>
            </a:pPr>
            <a:r>
              <a:rPr lang="en-US" sz="1600" dirty="0">
                <a:solidFill>
                  <a:schemeClr val="accent3"/>
                </a:solidFill>
                <a:latin typeface="Darker Grotesque SemiBold"/>
              </a:rPr>
              <a:t>However, the model also made some errors. It incorrectly predicted that 24 loans would be approved, but in reality, they were denied. </a:t>
            </a:r>
          </a:p>
          <a:p>
            <a:pPr marL="285750" indent="-285750" algn="just">
              <a:buClrTx/>
              <a:buFont typeface="Wingdings" panose="05000000000000000000" pitchFamily="2" charset="2"/>
              <a:buChar char="v"/>
            </a:pPr>
            <a:endParaRPr lang="en-US" sz="1600" dirty="0">
              <a:solidFill>
                <a:schemeClr val="accent3"/>
              </a:solidFill>
              <a:latin typeface="Darker Grotesque SemiBold"/>
            </a:endParaRPr>
          </a:p>
          <a:p>
            <a:pPr marL="285750" indent="-285750" algn="just">
              <a:buClrTx/>
              <a:buFont typeface="Wingdings" panose="05000000000000000000" pitchFamily="2" charset="2"/>
              <a:buChar char="v"/>
            </a:pPr>
            <a:r>
              <a:rPr lang="en-US" sz="1600" dirty="0">
                <a:solidFill>
                  <a:schemeClr val="accent3"/>
                </a:solidFill>
                <a:latin typeface="Darker Grotesque SemiBold"/>
              </a:rPr>
              <a:t>Furthermore, the model incorrectly predicted the denial of 2 loans, but they were actually approved. </a:t>
            </a:r>
          </a:p>
        </p:txBody>
      </p:sp>
      <p:sp>
        <p:nvSpPr>
          <p:cNvPr id="6" name="TextBox 5">
            <a:extLst>
              <a:ext uri="{FF2B5EF4-FFF2-40B4-BE49-F238E27FC236}">
                <a16:creationId xmlns:a16="http://schemas.microsoft.com/office/drawing/2014/main" id="{CB217BB3-62A3-8A48-E179-C2A7468399FE}"/>
              </a:ext>
            </a:extLst>
          </p:cNvPr>
          <p:cNvSpPr txBox="1"/>
          <p:nvPr/>
        </p:nvSpPr>
        <p:spPr>
          <a:xfrm>
            <a:off x="720000" y="1135771"/>
            <a:ext cx="280393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600" b="1" i="0" u="none" strike="noStrike" kern="0" cap="none" spc="0" normalizeH="0" baseline="0" noProof="0" dirty="0">
                <a:ln>
                  <a:noFill/>
                </a:ln>
                <a:solidFill>
                  <a:srgbClr val="0A1533"/>
                </a:solidFill>
                <a:effectLst/>
                <a:uLnTx/>
                <a:uFillTx/>
                <a:latin typeface="Neucha"/>
                <a:cs typeface="Arial"/>
                <a:sym typeface="Arial"/>
              </a:rPr>
              <a:t>Naïve Bayes (Gaussian)</a:t>
            </a:r>
          </a:p>
        </p:txBody>
      </p:sp>
      <p:sp>
        <p:nvSpPr>
          <p:cNvPr id="7" name="Google Shape;1099;p50">
            <a:extLst>
              <a:ext uri="{FF2B5EF4-FFF2-40B4-BE49-F238E27FC236}">
                <a16:creationId xmlns:a16="http://schemas.microsoft.com/office/drawing/2014/main" id="{C7940F0B-C31E-F7DF-6E63-6E3CC16AA34B}"/>
              </a:ext>
            </a:extLst>
          </p:cNvPr>
          <p:cNvSpPr txBox="1">
            <a:spLocks/>
          </p:cNvSpPr>
          <p:nvPr/>
        </p:nvSpPr>
        <p:spPr>
          <a:xfrm>
            <a:off x="720000" y="445025"/>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500" b="1" dirty="0">
                <a:solidFill>
                  <a:schemeClr val="dk1"/>
                </a:solidFill>
                <a:latin typeface="Viga"/>
                <a:sym typeface="Viga"/>
              </a:rPr>
              <a:t>Experiments and 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grpSp>
        <p:nvGrpSpPr>
          <p:cNvPr id="1376" name="Google Shape;1376;p62"/>
          <p:cNvGrpSpPr/>
          <p:nvPr/>
        </p:nvGrpSpPr>
        <p:grpSpPr>
          <a:xfrm flipH="1">
            <a:off x="3621338" y="539500"/>
            <a:ext cx="1099850" cy="1546350"/>
            <a:chOff x="3790650" y="352550"/>
            <a:chExt cx="1099850" cy="1546350"/>
          </a:xfrm>
        </p:grpSpPr>
        <p:sp>
          <p:nvSpPr>
            <p:cNvPr id="1377" name="Google Shape;1377;p62"/>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2"/>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 name="Google Shape;1381;p62"/>
          <p:cNvGrpSpPr/>
          <p:nvPr/>
        </p:nvGrpSpPr>
        <p:grpSpPr>
          <a:xfrm>
            <a:off x="4746824" y="1134000"/>
            <a:ext cx="4274507" cy="3375799"/>
            <a:chOff x="4156274" y="1011607"/>
            <a:chExt cx="4274507" cy="3375799"/>
          </a:xfrm>
        </p:grpSpPr>
        <p:sp>
          <p:nvSpPr>
            <p:cNvPr id="1382" name="Google Shape;1382;p62"/>
            <p:cNvSpPr/>
            <p:nvPr/>
          </p:nvSpPr>
          <p:spPr>
            <a:xfrm>
              <a:off x="4265925" y="1157900"/>
              <a:ext cx="4095300" cy="237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62"/>
            <p:cNvGrpSpPr/>
            <p:nvPr/>
          </p:nvGrpSpPr>
          <p:grpSpPr>
            <a:xfrm>
              <a:off x="4156274" y="1011607"/>
              <a:ext cx="4274507" cy="3375799"/>
              <a:chOff x="4436000" y="1028913"/>
              <a:chExt cx="3727985" cy="2944182"/>
            </a:xfrm>
          </p:grpSpPr>
          <p:sp>
            <p:nvSpPr>
              <p:cNvPr id="1384" name="Google Shape;1384;p62"/>
              <p:cNvSpPr/>
              <p:nvPr/>
            </p:nvSpPr>
            <p:spPr>
              <a:xfrm>
                <a:off x="4436000" y="1028913"/>
                <a:ext cx="3727985" cy="2944182"/>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2"/>
              <p:cNvSpPr/>
              <p:nvPr/>
            </p:nvSpPr>
            <p:spPr>
              <a:xfrm>
                <a:off x="6190338" y="3255200"/>
                <a:ext cx="219300" cy="219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7" name="Google Shape;1387;p62"/>
          <p:cNvGrpSpPr/>
          <p:nvPr/>
        </p:nvGrpSpPr>
        <p:grpSpPr>
          <a:xfrm>
            <a:off x="7443034" y="539492"/>
            <a:ext cx="614808" cy="559813"/>
            <a:chOff x="6188250" y="1349550"/>
            <a:chExt cx="539400" cy="491150"/>
          </a:xfrm>
        </p:grpSpPr>
        <p:sp>
          <p:nvSpPr>
            <p:cNvPr id="1388" name="Google Shape;1388;p62"/>
            <p:cNvSpPr/>
            <p:nvPr/>
          </p:nvSpPr>
          <p:spPr>
            <a:xfrm>
              <a:off x="6188250" y="1349550"/>
              <a:ext cx="539400" cy="491150"/>
            </a:xfrm>
            <a:custGeom>
              <a:avLst/>
              <a:gdLst/>
              <a:ahLst/>
              <a:cxnLst/>
              <a:rect l="l" t="t" r="r" b="b"/>
              <a:pathLst>
                <a:path w="21576" h="19646" extrusionOk="0">
                  <a:moveTo>
                    <a:pt x="10788" y="1"/>
                  </a:moveTo>
                  <a:cubicBezTo>
                    <a:pt x="8276" y="1"/>
                    <a:pt x="5764" y="959"/>
                    <a:pt x="3847" y="2876"/>
                  </a:cubicBezTo>
                  <a:cubicBezTo>
                    <a:pt x="1" y="6710"/>
                    <a:pt x="1" y="12925"/>
                    <a:pt x="3847" y="16770"/>
                  </a:cubicBezTo>
                  <a:cubicBezTo>
                    <a:pt x="5764" y="18687"/>
                    <a:pt x="8276" y="19646"/>
                    <a:pt x="10788" y="19646"/>
                  </a:cubicBezTo>
                  <a:cubicBezTo>
                    <a:pt x="13300" y="19646"/>
                    <a:pt x="15812" y="18687"/>
                    <a:pt x="17729" y="16770"/>
                  </a:cubicBezTo>
                  <a:cubicBezTo>
                    <a:pt x="21575" y="12925"/>
                    <a:pt x="21575" y="6710"/>
                    <a:pt x="17729" y="2876"/>
                  </a:cubicBezTo>
                  <a:cubicBezTo>
                    <a:pt x="15812" y="959"/>
                    <a:pt x="13300" y="1"/>
                    <a:pt x="10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2"/>
            <p:cNvSpPr/>
            <p:nvPr/>
          </p:nvSpPr>
          <p:spPr>
            <a:xfrm>
              <a:off x="6206725" y="1366375"/>
              <a:ext cx="502450" cy="457525"/>
            </a:xfrm>
            <a:custGeom>
              <a:avLst/>
              <a:gdLst/>
              <a:ahLst/>
              <a:cxnLst/>
              <a:rect l="l" t="t" r="r" b="b"/>
              <a:pathLst>
                <a:path w="20098" h="18301" extrusionOk="0">
                  <a:moveTo>
                    <a:pt x="10049" y="0"/>
                  </a:moveTo>
                  <a:cubicBezTo>
                    <a:pt x="7706" y="0"/>
                    <a:pt x="5364" y="893"/>
                    <a:pt x="3572" y="2679"/>
                  </a:cubicBezTo>
                  <a:cubicBezTo>
                    <a:pt x="0" y="6251"/>
                    <a:pt x="0" y="12049"/>
                    <a:pt x="3572" y="15621"/>
                  </a:cubicBezTo>
                  <a:cubicBezTo>
                    <a:pt x="5364" y="17407"/>
                    <a:pt x="7706" y="18300"/>
                    <a:pt x="10049" y="18300"/>
                  </a:cubicBezTo>
                  <a:cubicBezTo>
                    <a:pt x="12392" y="18300"/>
                    <a:pt x="14734" y="17407"/>
                    <a:pt x="16526" y="15621"/>
                  </a:cubicBezTo>
                  <a:cubicBezTo>
                    <a:pt x="20098" y="12049"/>
                    <a:pt x="20098" y="6251"/>
                    <a:pt x="16526" y="2679"/>
                  </a:cubicBezTo>
                  <a:cubicBezTo>
                    <a:pt x="14734" y="893"/>
                    <a:pt x="12392"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2"/>
            <p:cNvSpPr/>
            <p:nvPr/>
          </p:nvSpPr>
          <p:spPr>
            <a:xfrm>
              <a:off x="6250175" y="1405650"/>
              <a:ext cx="415550" cy="378875"/>
            </a:xfrm>
            <a:custGeom>
              <a:avLst/>
              <a:gdLst/>
              <a:ahLst/>
              <a:cxnLst/>
              <a:rect l="l" t="t" r="r" b="b"/>
              <a:pathLst>
                <a:path w="16622" h="15155" extrusionOk="0">
                  <a:moveTo>
                    <a:pt x="8311" y="1"/>
                  </a:moveTo>
                  <a:cubicBezTo>
                    <a:pt x="6373" y="1"/>
                    <a:pt x="4436" y="739"/>
                    <a:pt x="2953" y="2215"/>
                  </a:cubicBezTo>
                  <a:cubicBezTo>
                    <a:pt x="0" y="5180"/>
                    <a:pt x="0" y="9978"/>
                    <a:pt x="2953" y="12931"/>
                  </a:cubicBezTo>
                  <a:cubicBezTo>
                    <a:pt x="4436" y="14413"/>
                    <a:pt x="6373" y="15155"/>
                    <a:pt x="8311" y="15155"/>
                  </a:cubicBezTo>
                  <a:cubicBezTo>
                    <a:pt x="10249" y="15155"/>
                    <a:pt x="12187" y="14413"/>
                    <a:pt x="13669" y="12931"/>
                  </a:cubicBezTo>
                  <a:cubicBezTo>
                    <a:pt x="16622" y="9978"/>
                    <a:pt x="16622" y="5180"/>
                    <a:pt x="13669" y="2215"/>
                  </a:cubicBezTo>
                  <a:cubicBezTo>
                    <a:pt x="12187" y="739"/>
                    <a:pt x="10249" y="1"/>
                    <a:pt x="8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2"/>
            <p:cNvSpPr/>
            <p:nvPr/>
          </p:nvSpPr>
          <p:spPr>
            <a:xfrm>
              <a:off x="6353750" y="1753025"/>
              <a:ext cx="98250" cy="31275"/>
            </a:xfrm>
            <a:custGeom>
              <a:avLst/>
              <a:gdLst/>
              <a:ahLst/>
              <a:cxnLst/>
              <a:rect l="l" t="t" r="r" b="b"/>
              <a:pathLst>
                <a:path w="3930" h="1251" fill="none" extrusionOk="0">
                  <a:moveTo>
                    <a:pt x="3930" y="1251"/>
                  </a:moveTo>
                  <a:cubicBezTo>
                    <a:pt x="2477" y="1203"/>
                    <a:pt x="1132" y="751"/>
                    <a:pt x="1" y="0"/>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2"/>
            <p:cNvSpPr/>
            <p:nvPr/>
          </p:nvSpPr>
          <p:spPr>
            <a:xfrm>
              <a:off x="6519850" y="1493775"/>
              <a:ext cx="128600" cy="280100"/>
            </a:xfrm>
            <a:custGeom>
              <a:avLst/>
              <a:gdLst/>
              <a:ahLst/>
              <a:cxnLst/>
              <a:rect l="l" t="t" r="r" b="b"/>
              <a:pathLst>
                <a:path w="5144" h="11204" fill="none" extrusionOk="0">
                  <a:moveTo>
                    <a:pt x="3930" y="0"/>
                  </a:moveTo>
                  <a:cubicBezTo>
                    <a:pt x="4715" y="1238"/>
                    <a:pt x="5144" y="2703"/>
                    <a:pt x="5084" y="4286"/>
                  </a:cubicBezTo>
                  <a:cubicBezTo>
                    <a:pt x="4989" y="7513"/>
                    <a:pt x="2870" y="10204"/>
                    <a:pt x="1" y="11204"/>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2"/>
            <p:cNvSpPr/>
            <p:nvPr/>
          </p:nvSpPr>
          <p:spPr>
            <a:xfrm>
              <a:off x="6344825" y="1474225"/>
              <a:ext cx="189925" cy="219325"/>
            </a:xfrm>
            <a:custGeom>
              <a:avLst/>
              <a:gdLst/>
              <a:ahLst/>
              <a:cxnLst/>
              <a:rect l="l" t="t" r="r" b="b"/>
              <a:pathLst>
                <a:path w="7597" h="8773" extrusionOk="0">
                  <a:moveTo>
                    <a:pt x="4875" y="1"/>
                  </a:moveTo>
                  <a:cubicBezTo>
                    <a:pt x="4337" y="1"/>
                    <a:pt x="3835" y="133"/>
                    <a:pt x="3370" y="401"/>
                  </a:cubicBezTo>
                  <a:cubicBezTo>
                    <a:pt x="2668" y="794"/>
                    <a:pt x="2132" y="1461"/>
                    <a:pt x="1763" y="2366"/>
                  </a:cubicBezTo>
                  <a:lnTo>
                    <a:pt x="894" y="2163"/>
                  </a:lnTo>
                  <a:lnTo>
                    <a:pt x="429" y="2770"/>
                  </a:lnTo>
                  <a:lnTo>
                    <a:pt x="1513" y="3032"/>
                  </a:lnTo>
                  <a:cubicBezTo>
                    <a:pt x="1489" y="3116"/>
                    <a:pt x="1465" y="3199"/>
                    <a:pt x="1441" y="3294"/>
                  </a:cubicBezTo>
                  <a:lnTo>
                    <a:pt x="1358" y="3616"/>
                  </a:lnTo>
                  <a:lnTo>
                    <a:pt x="1287" y="3925"/>
                  </a:lnTo>
                  <a:cubicBezTo>
                    <a:pt x="1275" y="4009"/>
                    <a:pt x="1251" y="4092"/>
                    <a:pt x="1239" y="4175"/>
                  </a:cubicBezTo>
                  <a:lnTo>
                    <a:pt x="465" y="3997"/>
                  </a:lnTo>
                  <a:lnTo>
                    <a:pt x="1" y="4604"/>
                  </a:lnTo>
                  <a:lnTo>
                    <a:pt x="1167" y="4878"/>
                  </a:lnTo>
                  <a:cubicBezTo>
                    <a:pt x="1084" y="5878"/>
                    <a:pt x="1275" y="6700"/>
                    <a:pt x="1715" y="7378"/>
                  </a:cubicBezTo>
                  <a:cubicBezTo>
                    <a:pt x="2156" y="8045"/>
                    <a:pt x="2822" y="8485"/>
                    <a:pt x="3692" y="8700"/>
                  </a:cubicBezTo>
                  <a:cubicBezTo>
                    <a:pt x="3900" y="8748"/>
                    <a:pt x="4112" y="8773"/>
                    <a:pt x="4326" y="8773"/>
                  </a:cubicBezTo>
                  <a:cubicBezTo>
                    <a:pt x="4479" y="8773"/>
                    <a:pt x="4633" y="8760"/>
                    <a:pt x="4787" y="8735"/>
                  </a:cubicBezTo>
                  <a:cubicBezTo>
                    <a:pt x="5156" y="8688"/>
                    <a:pt x="5549" y="8569"/>
                    <a:pt x="5942" y="8378"/>
                  </a:cubicBezTo>
                  <a:lnTo>
                    <a:pt x="6216" y="7211"/>
                  </a:lnTo>
                  <a:lnTo>
                    <a:pt x="6216" y="7211"/>
                  </a:lnTo>
                  <a:cubicBezTo>
                    <a:pt x="5787" y="7521"/>
                    <a:pt x="5394" y="7723"/>
                    <a:pt x="5037" y="7807"/>
                  </a:cubicBezTo>
                  <a:cubicBezTo>
                    <a:pt x="4859" y="7856"/>
                    <a:pt x="4674" y="7880"/>
                    <a:pt x="4486" y="7880"/>
                  </a:cubicBezTo>
                  <a:cubicBezTo>
                    <a:pt x="4310" y="7880"/>
                    <a:pt x="4132" y="7859"/>
                    <a:pt x="3954" y="7819"/>
                  </a:cubicBezTo>
                  <a:cubicBezTo>
                    <a:pt x="3370" y="7676"/>
                    <a:pt x="2941" y="7378"/>
                    <a:pt x="2656" y="6914"/>
                  </a:cubicBezTo>
                  <a:cubicBezTo>
                    <a:pt x="2370" y="6461"/>
                    <a:pt x="2251" y="5866"/>
                    <a:pt x="2299" y="5152"/>
                  </a:cubicBezTo>
                  <a:lnTo>
                    <a:pt x="2299" y="5152"/>
                  </a:lnTo>
                  <a:lnTo>
                    <a:pt x="4370" y="5640"/>
                  </a:lnTo>
                  <a:lnTo>
                    <a:pt x="4835" y="5033"/>
                  </a:lnTo>
                  <a:lnTo>
                    <a:pt x="2370" y="4449"/>
                  </a:lnTo>
                  <a:cubicBezTo>
                    <a:pt x="2382" y="4354"/>
                    <a:pt x="2394" y="4271"/>
                    <a:pt x="2406" y="4175"/>
                  </a:cubicBezTo>
                  <a:lnTo>
                    <a:pt x="2489" y="3878"/>
                  </a:lnTo>
                  <a:lnTo>
                    <a:pt x="2560" y="3556"/>
                  </a:lnTo>
                  <a:cubicBezTo>
                    <a:pt x="2584" y="3473"/>
                    <a:pt x="2608" y="3390"/>
                    <a:pt x="2632" y="3294"/>
                  </a:cubicBezTo>
                  <a:lnTo>
                    <a:pt x="5620" y="4009"/>
                  </a:lnTo>
                  <a:lnTo>
                    <a:pt x="6085" y="3390"/>
                  </a:lnTo>
                  <a:lnTo>
                    <a:pt x="2894" y="2640"/>
                  </a:lnTo>
                  <a:cubicBezTo>
                    <a:pt x="3168" y="1973"/>
                    <a:pt x="3537" y="1497"/>
                    <a:pt x="4001" y="1223"/>
                  </a:cubicBezTo>
                  <a:cubicBezTo>
                    <a:pt x="4311" y="1032"/>
                    <a:pt x="4641" y="937"/>
                    <a:pt x="5000" y="937"/>
                  </a:cubicBezTo>
                  <a:cubicBezTo>
                    <a:pt x="5180" y="937"/>
                    <a:pt x="5366" y="961"/>
                    <a:pt x="5561" y="1008"/>
                  </a:cubicBezTo>
                  <a:cubicBezTo>
                    <a:pt x="5942" y="1092"/>
                    <a:pt x="6263" y="1258"/>
                    <a:pt x="6537" y="1497"/>
                  </a:cubicBezTo>
                  <a:cubicBezTo>
                    <a:pt x="6811" y="1735"/>
                    <a:pt x="7073" y="2092"/>
                    <a:pt x="7311" y="2556"/>
                  </a:cubicBezTo>
                  <a:lnTo>
                    <a:pt x="7597" y="1377"/>
                  </a:lnTo>
                  <a:cubicBezTo>
                    <a:pt x="7335" y="1044"/>
                    <a:pt x="7049" y="770"/>
                    <a:pt x="6740" y="556"/>
                  </a:cubicBezTo>
                  <a:cubicBezTo>
                    <a:pt x="6430" y="342"/>
                    <a:pt x="6097" y="187"/>
                    <a:pt x="5728" y="103"/>
                  </a:cubicBezTo>
                  <a:cubicBezTo>
                    <a:pt x="5434" y="35"/>
                    <a:pt x="5150" y="1"/>
                    <a:pt x="4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4" name="Google Shape;1394;p62"/>
          <p:cNvSpPr/>
          <p:nvPr/>
        </p:nvSpPr>
        <p:spPr>
          <a:xfrm>
            <a:off x="4605900" y="6151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2"/>
          <p:cNvSpPr/>
          <p:nvPr/>
        </p:nvSpPr>
        <p:spPr>
          <a:xfrm>
            <a:off x="7795925" y="4095618"/>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099;p50">
            <a:extLst>
              <a:ext uri="{FF2B5EF4-FFF2-40B4-BE49-F238E27FC236}">
                <a16:creationId xmlns:a16="http://schemas.microsoft.com/office/drawing/2014/main" id="{AE100AD0-7580-5259-F203-02A1FE2680AF}"/>
              </a:ext>
            </a:extLst>
          </p:cNvPr>
          <p:cNvSpPr txBox="1">
            <a:spLocks/>
          </p:cNvSpPr>
          <p:nvPr/>
        </p:nvSpPr>
        <p:spPr>
          <a:xfrm>
            <a:off x="720000" y="445025"/>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500" b="1" dirty="0">
                <a:solidFill>
                  <a:schemeClr val="dk1"/>
                </a:solidFill>
                <a:latin typeface="Viga"/>
                <a:sym typeface="Viga"/>
              </a:rPr>
              <a:t>Experiments and Results</a:t>
            </a:r>
          </a:p>
        </p:txBody>
      </p:sp>
      <p:sp>
        <p:nvSpPr>
          <p:cNvPr id="8" name="TextBox 7">
            <a:extLst>
              <a:ext uri="{FF2B5EF4-FFF2-40B4-BE49-F238E27FC236}">
                <a16:creationId xmlns:a16="http://schemas.microsoft.com/office/drawing/2014/main" id="{F718F07A-F5B1-D7FB-F8E7-942C5EF20F83}"/>
              </a:ext>
            </a:extLst>
          </p:cNvPr>
          <p:cNvSpPr txBox="1"/>
          <p:nvPr/>
        </p:nvSpPr>
        <p:spPr>
          <a:xfrm>
            <a:off x="410400" y="1447200"/>
            <a:ext cx="4336414" cy="3046988"/>
          </a:xfrm>
          <a:prstGeom prst="rect">
            <a:avLst/>
          </a:prstGeom>
          <a:noFill/>
        </p:spPr>
        <p:txBody>
          <a:bodyPr wrap="square">
            <a:spAutoFit/>
          </a:bodyPr>
          <a:lstStyle>
            <a:defPPr marR="0" lvl="0" algn="l" rtl="0">
              <a:lnSpc>
                <a:spcPct val="100000"/>
              </a:lnSpc>
              <a:spcBef>
                <a:spcPts val="0"/>
              </a:spcBef>
              <a:spcAft>
                <a:spcPts val="0"/>
              </a:spcAft>
            </a:defPPr>
            <a:lvl1pPr marL="285750" indent="-285750">
              <a:buFont typeface="Wingdings" panose="05000000000000000000" pitchFamily="2" charset="2"/>
              <a:buChar char="v"/>
              <a:defRPr/>
            </a:lvl1pPr>
          </a:lstStyle>
          <a:p>
            <a:pPr algn="just">
              <a:buClrTx/>
            </a:pPr>
            <a:r>
              <a:rPr lang="en-US" sz="1600" dirty="0">
                <a:solidFill>
                  <a:schemeClr val="accent3"/>
                </a:solidFill>
                <a:latin typeface="Darker Grotesque SemiBold"/>
              </a:rPr>
              <a:t>The k-Nearest Neighbors (</a:t>
            </a:r>
            <a:r>
              <a:rPr lang="en-US" sz="1600" dirty="0" err="1">
                <a:solidFill>
                  <a:schemeClr val="accent3"/>
                </a:solidFill>
                <a:latin typeface="Darker Grotesque SemiBold"/>
              </a:rPr>
              <a:t>kNN</a:t>
            </a:r>
            <a:r>
              <a:rPr lang="en-US" sz="1600" dirty="0">
                <a:solidFill>
                  <a:schemeClr val="accent3"/>
                </a:solidFill>
                <a:latin typeface="Darker Grotesque SemiBold"/>
              </a:rPr>
              <a:t>) model accurately predicted the approval of 75 loans, and these loans were indeed approved. Additionally, the model correctly predicted the denial of 20 loans, and these loans were indeed denied.</a:t>
            </a:r>
          </a:p>
          <a:p>
            <a:pPr algn="just">
              <a:buClrTx/>
            </a:pPr>
            <a:endParaRPr lang="en-US" sz="1600" dirty="0">
              <a:solidFill>
                <a:schemeClr val="accent3"/>
              </a:solidFill>
              <a:latin typeface="Darker Grotesque SemiBold"/>
            </a:endParaRPr>
          </a:p>
          <a:p>
            <a:pPr algn="just">
              <a:buClrTx/>
            </a:pPr>
            <a:r>
              <a:rPr lang="en-US" sz="1600" dirty="0">
                <a:solidFill>
                  <a:schemeClr val="accent3"/>
                </a:solidFill>
                <a:latin typeface="Darker Grotesque SemiBold"/>
              </a:rPr>
              <a:t>However, the model also made some errors. It incorrectly predicted that 21 loans would be approved, but in reality, they were denied. </a:t>
            </a:r>
          </a:p>
          <a:p>
            <a:pPr algn="just">
              <a:buClrTx/>
            </a:pPr>
            <a:endParaRPr lang="en-US" sz="1600" dirty="0">
              <a:solidFill>
                <a:schemeClr val="accent3"/>
              </a:solidFill>
              <a:latin typeface="Darker Grotesque SemiBold"/>
            </a:endParaRPr>
          </a:p>
          <a:p>
            <a:pPr algn="just">
              <a:buClrTx/>
            </a:pPr>
            <a:r>
              <a:rPr lang="en-US" sz="1600" dirty="0">
                <a:solidFill>
                  <a:schemeClr val="accent3"/>
                </a:solidFill>
                <a:latin typeface="Darker Grotesque SemiBold"/>
              </a:rPr>
              <a:t>Furthermore, the model incorrectly predicted the denial of 7 loans, but they were actually approved. </a:t>
            </a:r>
            <a:endParaRPr lang="en-US" dirty="0"/>
          </a:p>
        </p:txBody>
      </p:sp>
      <p:sp>
        <p:nvSpPr>
          <p:cNvPr id="9" name="TextBox 8">
            <a:extLst>
              <a:ext uri="{FF2B5EF4-FFF2-40B4-BE49-F238E27FC236}">
                <a16:creationId xmlns:a16="http://schemas.microsoft.com/office/drawing/2014/main" id="{22267AD6-F464-F631-DC79-CBDA966E5901}"/>
              </a:ext>
            </a:extLst>
          </p:cNvPr>
          <p:cNvSpPr txBox="1"/>
          <p:nvPr/>
        </p:nvSpPr>
        <p:spPr>
          <a:xfrm>
            <a:off x="720000" y="1137600"/>
            <a:ext cx="2558016" cy="307777"/>
          </a:xfrm>
          <a:prstGeom prst="rect">
            <a:avLst/>
          </a:prstGeom>
          <a:noFill/>
        </p:spPr>
        <p:txBody>
          <a:bodyPr wrap="square">
            <a:spAutoFit/>
          </a:bodyPr>
          <a:lstStyle/>
          <a:p>
            <a:pPr marL="0" lvl="0" indent="0" defTabSz="914400" eaLnBrk="1" fontAlgn="auto" latinLnBrk="0" hangingPunct="1">
              <a:buSzPts val="1400"/>
              <a:buFont typeface="Arial"/>
              <a:buNone/>
              <a:tabLst/>
              <a:defRPr/>
            </a:pPr>
            <a:r>
              <a:rPr lang="en-GB" b="1" dirty="0">
                <a:solidFill>
                  <a:srgbClr val="0A1533"/>
                </a:solidFill>
                <a:latin typeface="Neucha"/>
              </a:rPr>
              <a:t>k-Nearest </a:t>
            </a:r>
            <a:r>
              <a:rPr lang="en-GB" b="1" dirty="0" err="1">
                <a:solidFill>
                  <a:srgbClr val="0A1533"/>
                </a:solidFill>
                <a:latin typeface="Neucha"/>
              </a:rPr>
              <a:t>Neighbors</a:t>
            </a:r>
            <a:r>
              <a:rPr lang="en-GB" b="1" dirty="0">
                <a:solidFill>
                  <a:srgbClr val="0A1533"/>
                </a:solidFill>
                <a:latin typeface="Neucha"/>
              </a:rPr>
              <a:t> (</a:t>
            </a:r>
            <a:r>
              <a:rPr lang="en-GB" b="1" dirty="0" err="1">
                <a:solidFill>
                  <a:srgbClr val="0A1533"/>
                </a:solidFill>
                <a:latin typeface="Neucha"/>
              </a:rPr>
              <a:t>kNN</a:t>
            </a:r>
            <a:r>
              <a:rPr lang="en-GB" b="1" dirty="0">
                <a:solidFill>
                  <a:srgbClr val="0A1533"/>
                </a:solidFill>
                <a:latin typeface="Neucha"/>
              </a:rPr>
              <a:t>)</a:t>
            </a:r>
          </a:p>
        </p:txBody>
      </p:sp>
      <p:pic>
        <p:nvPicPr>
          <p:cNvPr id="4" name="Picture 3">
            <a:extLst>
              <a:ext uri="{FF2B5EF4-FFF2-40B4-BE49-F238E27FC236}">
                <a16:creationId xmlns:a16="http://schemas.microsoft.com/office/drawing/2014/main" id="{906BC667-2CA1-C6B8-750D-7B6647C7EC71}"/>
              </a:ext>
            </a:extLst>
          </p:cNvPr>
          <p:cNvPicPr>
            <a:picLocks noChangeAspect="1"/>
          </p:cNvPicPr>
          <p:nvPr/>
        </p:nvPicPr>
        <p:blipFill>
          <a:blip r:embed="rId3"/>
          <a:stretch>
            <a:fillRect/>
          </a:stretch>
        </p:blipFill>
        <p:spPr>
          <a:xfrm>
            <a:off x="5385600" y="1177200"/>
            <a:ext cx="3035807" cy="2620800"/>
          </a:xfrm>
          <a:prstGeom prst="rect">
            <a:avLst/>
          </a:prstGeom>
        </p:spPr>
      </p:pic>
    </p:spTree>
    <p:extLst>
      <p:ext uri="{BB962C8B-B14F-4D97-AF65-F5344CB8AC3E}">
        <p14:creationId xmlns:p14="http://schemas.microsoft.com/office/powerpoint/2010/main" val="1665036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5" name="TextBox 4">
            <a:extLst>
              <a:ext uri="{FF2B5EF4-FFF2-40B4-BE49-F238E27FC236}">
                <a16:creationId xmlns:a16="http://schemas.microsoft.com/office/drawing/2014/main" id="{7A5ADE1A-43AA-68EC-4B5C-91F4E99E10EC}"/>
              </a:ext>
            </a:extLst>
          </p:cNvPr>
          <p:cNvSpPr txBox="1"/>
          <p:nvPr/>
        </p:nvSpPr>
        <p:spPr>
          <a:xfrm>
            <a:off x="410400" y="1447200"/>
            <a:ext cx="4635794" cy="3539430"/>
          </a:xfrm>
          <a:prstGeom prst="rect">
            <a:avLst/>
          </a:prstGeom>
          <a:noFill/>
        </p:spPr>
        <p:txBody>
          <a:bodyPr wrap="square">
            <a:spAutoFit/>
          </a:bodyPr>
          <a:lstStyle/>
          <a:p>
            <a:pPr marL="285750" indent="-285750" algn="just">
              <a:buClrTx/>
              <a:buFont typeface="Wingdings" panose="05000000000000000000" pitchFamily="2" charset="2"/>
              <a:buChar char="v"/>
            </a:pPr>
            <a:r>
              <a:rPr lang="en-US" sz="1600" dirty="0">
                <a:solidFill>
                  <a:schemeClr val="accent3"/>
                </a:solidFill>
                <a:latin typeface="Darker Grotesque SemiBold"/>
              </a:rPr>
              <a:t>Linear SVM accurately predicted the approval of 80 loans and the denial of 17 loans. However, there were 26 incorrect classifications, consisting of 24 false approvals and 2 false denials.</a:t>
            </a:r>
          </a:p>
          <a:p>
            <a:pPr marL="285750" indent="-285750" algn="just">
              <a:buClrTx/>
              <a:buFont typeface="Wingdings" panose="05000000000000000000" pitchFamily="2" charset="2"/>
              <a:buChar char="v"/>
            </a:pPr>
            <a:endParaRPr lang="en-US" sz="1600" dirty="0">
              <a:solidFill>
                <a:schemeClr val="accent3"/>
              </a:solidFill>
              <a:latin typeface="Darker Grotesque SemiBold"/>
            </a:endParaRPr>
          </a:p>
          <a:p>
            <a:pPr marL="285750" indent="-285750" algn="just">
              <a:buClrTx/>
              <a:buFont typeface="Wingdings" panose="05000000000000000000" pitchFamily="2" charset="2"/>
              <a:buChar char="v"/>
            </a:pPr>
            <a:r>
              <a:rPr lang="en-US" sz="1600" dirty="0">
                <a:solidFill>
                  <a:schemeClr val="accent3"/>
                </a:solidFill>
                <a:latin typeface="Darker Grotesque SemiBold"/>
              </a:rPr>
              <a:t>Sigmoid SVM correctly predicted the approval of 78 loans and the denial of 17 loans. However, there were 28 incorrect classifications, consisting of with 24 false approvals and 4 false denials.</a:t>
            </a:r>
          </a:p>
          <a:p>
            <a:pPr marL="285750" indent="-285750" algn="just">
              <a:buClrTx/>
              <a:buFont typeface="Wingdings" panose="05000000000000000000" pitchFamily="2" charset="2"/>
              <a:buChar char="v"/>
            </a:pPr>
            <a:endParaRPr lang="en-US" sz="1600" dirty="0">
              <a:solidFill>
                <a:schemeClr val="accent3"/>
              </a:solidFill>
              <a:latin typeface="Darker Grotesque SemiBold"/>
            </a:endParaRPr>
          </a:p>
          <a:p>
            <a:pPr marL="285750" indent="-285750" algn="just">
              <a:buClrTx/>
              <a:buFont typeface="Wingdings" panose="05000000000000000000" pitchFamily="2" charset="2"/>
              <a:buChar char="v"/>
            </a:pPr>
            <a:r>
              <a:rPr lang="en-US" sz="1600" dirty="0">
                <a:solidFill>
                  <a:schemeClr val="accent3"/>
                </a:solidFill>
                <a:latin typeface="Darker Grotesque SemiBold"/>
              </a:rPr>
              <a:t>The RBF SVM accurately predicted the approval of 80 loans and the denial of 17 loans. However, there were 26 incorrect classifications, comprising 24 false approvals and 2 false denials.</a:t>
            </a:r>
          </a:p>
        </p:txBody>
      </p:sp>
      <p:sp>
        <p:nvSpPr>
          <p:cNvPr id="6" name="TextBox 5">
            <a:extLst>
              <a:ext uri="{FF2B5EF4-FFF2-40B4-BE49-F238E27FC236}">
                <a16:creationId xmlns:a16="http://schemas.microsoft.com/office/drawing/2014/main" id="{CB217BB3-62A3-8A48-E179-C2A7468399FE}"/>
              </a:ext>
            </a:extLst>
          </p:cNvPr>
          <p:cNvSpPr txBox="1"/>
          <p:nvPr/>
        </p:nvSpPr>
        <p:spPr>
          <a:xfrm>
            <a:off x="720000" y="1137600"/>
            <a:ext cx="346537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solidFill>
                  <a:srgbClr val="0A1533"/>
                </a:solidFill>
                <a:latin typeface="Neucha"/>
              </a:rPr>
              <a:t>Support Vector Machines (SVM)</a:t>
            </a:r>
          </a:p>
        </p:txBody>
      </p:sp>
      <p:sp>
        <p:nvSpPr>
          <p:cNvPr id="7" name="Google Shape;1099;p50">
            <a:extLst>
              <a:ext uri="{FF2B5EF4-FFF2-40B4-BE49-F238E27FC236}">
                <a16:creationId xmlns:a16="http://schemas.microsoft.com/office/drawing/2014/main" id="{C7940F0B-C31E-F7DF-6E63-6E3CC16AA34B}"/>
              </a:ext>
            </a:extLst>
          </p:cNvPr>
          <p:cNvSpPr txBox="1">
            <a:spLocks/>
          </p:cNvSpPr>
          <p:nvPr/>
        </p:nvSpPr>
        <p:spPr>
          <a:xfrm>
            <a:off x="720000" y="445025"/>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500" b="1" dirty="0">
                <a:solidFill>
                  <a:schemeClr val="dk1"/>
                </a:solidFill>
                <a:latin typeface="Viga"/>
                <a:sym typeface="Viga"/>
              </a:rPr>
              <a:t>Experiments and Results</a:t>
            </a:r>
          </a:p>
        </p:txBody>
      </p:sp>
      <p:pic>
        <p:nvPicPr>
          <p:cNvPr id="8" name="Picture 7">
            <a:extLst>
              <a:ext uri="{FF2B5EF4-FFF2-40B4-BE49-F238E27FC236}">
                <a16:creationId xmlns:a16="http://schemas.microsoft.com/office/drawing/2014/main" id="{95B4F20E-2F85-B62C-CFB0-C5954453647A}"/>
              </a:ext>
            </a:extLst>
          </p:cNvPr>
          <p:cNvPicPr>
            <a:picLocks noChangeAspect="1"/>
          </p:cNvPicPr>
          <p:nvPr/>
        </p:nvPicPr>
        <p:blipFill rotWithShape="1">
          <a:blip r:embed="rId3"/>
          <a:srcRect r="12711"/>
          <a:stretch/>
        </p:blipFill>
        <p:spPr>
          <a:xfrm>
            <a:off x="5321739" y="1076054"/>
            <a:ext cx="1820012" cy="1800000"/>
          </a:xfrm>
          <a:prstGeom prst="rect">
            <a:avLst/>
          </a:prstGeom>
        </p:spPr>
      </p:pic>
      <p:pic>
        <p:nvPicPr>
          <p:cNvPr id="9" name="Picture 8">
            <a:extLst>
              <a:ext uri="{FF2B5EF4-FFF2-40B4-BE49-F238E27FC236}">
                <a16:creationId xmlns:a16="http://schemas.microsoft.com/office/drawing/2014/main" id="{DAB87ACD-F059-98FC-4C61-812D266BA79A}"/>
              </a:ext>
            </a:extLst>
          </p:cNvPr>
          <p:cNvPicPr>
            <a:picLocks noChangeAspect="1"/>
          </p:cNvPicPr>
          <p:nvPr/>
        </p:nvPicPr>
        <p:blipFill rotWithShape="1">
          <a:blip r:embed="rId4"/>
          <a:srcRect r="12711"/>
          <a:stretch/>
        </p:blipFill>
        <p:spPr>
          <a:xfrm>
            <a:off x="7177124" y="1076054"/>
            <a:ext cx="1820013" cy="1800000"/>
          </a:xfrm>
          <a:prstGeom prst="rect">
            <a:avLst/>
          </a:prstGeom>
        </p:spPr>
      </p:pic>
      <p:pic>
        <p:nvPicPr>
          <p:cNvPr id="10" name="Picture 9">
            <a:extLst>
              <a:ext uri="{FF2B5EF4-FFF2-40B4-BE49-F238E27FC236}">
                <a16:creationId xmlns:a16="http://schemas.microsoft.com/office/drawing/2014/main" id="{D14FB0E4-2733-9A55-10CC-445669F73DFE}"/>
              </a:ext>
            </a:extLst>
          </p:cNvPr>
          <p:cNvPicPr>
            <a:picLocks noChangeAspect="1"/>
          </p:cNvPicPr>
          <p:nvPr/>
        </p:nvPicPr>
        <p:blipFill rotWithShape="1">
          <a:blip r:embed="rId5"/>
          <a:srcRect r="12606"/>
          <a:stretch/>
        </p:blipFill>
        <p:spPr>
          <a:xfrm>
            <a:off x="6397946" y="2913696"/>
            <a:ext cx="1822200" cy="1800000"/>
          </a:xfrm>
          <a:prstGeom prst="rect">
            <a:avLst/>
          </a:prstGeom>
        </p:spPr>
      </p:pic>
    </p:spTree>
    <p:extLst>
      <p:ext uri="{BB962C8B-B14F-4D97-AF65-F5344CB8AC3E}">
        <p14:creationId xmlns:p14="http://schemas.microsoft.com/office/powerpoint/2010/main" val="801877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grpSp>
        <p:nvGrpSpPr>
          <p:cNvPr id="1376" name="Google Shape;1376;p62"/>
          <p:cNvGrpSpPr/>
          <p:nvPr/>
        </p:nvGrpSpPr>
        <p:grpSpPr>
          <a:xfrm flipH="1">
            <a:off x="3621338" y="539500"/>
            <a:ext cx="1099850" cy="1546350"/>
            <a:chOff x="3790650" y="352550"/>
            <a:chExt cx="1099850" cy="1546350"/>
          </a:xfrm>
        </p:grpSpPr>
        <p:sp>
          <p:nvSpPr>
            <p:cNvPr id="1377" name="Google Shape;1377;p62"/>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2"/>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 name="Google Shape;1381;p62"/>
          <p:cNvGrpSpPr/>
          <p:nvPr/>
        </p:nvGrpSpPr>
        <p:grpSpPr>
          <a:xfrm>
            <a:off x="4746824" y="1135432"/>
            <a:ext cx="4274507" cy="3375799"/>
            <a:chOff x="4156274" y="1011607"/>
            <a:chExt cx="4274507" cy="3375799"/>
          </a:xfrm>
        </p:grpSpPr>
        <p:sp>
          <p:nvSpPr>
            <p:cNvPr id="1382" name="Google Shape;1382;p62"/>
            <p:cNvSpPr/>
            <p:nvPr/>
          </p:nvSpPr>
          <p:spPr>
            <a:xfrm>
              <a:off x="4265925" y="1157900"/>
              <a:ext cx="4095300" cy="237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62"/>
            <p:cNvGrpSpPr/>
            <p:nvPr/>
          </p:nvGrpSpPr>
          <p:grpSpPr>
            <a:xfrm>
              <a:off x="4156274" y="1011607"/>
              <a:ext cx="4274507" cy="3375799"/>
              <a:chOff x="4436000" y="1028913"/>
              <a:chExt cx="3727985" cy="2944182"/>
            </a:xfrm>
          </p:grpSpPr>
          <p:sp>
            <p:nvSpPr>
              <p:cNvPr id="1384" name="Google Shape;1384;p62"/>
              <p:cNvSpPr/>
              <p:nvPr/>
            </p:nvSpPr>
            <p:spPr>
              <a:xfrm>
                <a:off x="4436000" y="1028913"/>
                <a:ext cx="3727985" cy="2944182"/>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2"/>
              <p:cNvSpPr/>
              <p:nvPr/>
            </p:nvSpPr>
            <p:spPr>
              <a:xfrm>
                <a:off x="6190338" y="3255200"/>
                <a:ext cx="219300" cy="219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7" name="Google Shape;1387;p62"/>
          <p:cNvGrpSpPr/>
          <p:nvPr/>
        </p:nvGrpSpPr>
        <p:grpSpPr>
          <a:xfrm>
            <a:off x="7443034" y="663317"/>
            <a:ext cx="614808" cy="559813"/>
            <a:chOff x="6188250" y="1349550"/>
            <a:chExt cx="539400" cy="491150"/>
          </a:xfrm>
        </p:grpSpPr>
        <p:sp>
          <p:nvSpPr>
            <p:cNvPr id="1388" name="Google Shape;1388;p62"/>
            <p:cNvSpPr/>
            <p:nvPr/>
          </p:nvSpPr>
          <p:spPr>
            <a:xfrm>
              <a:off x="6188250" y="1349550"/>
              <a:ext cx="539400" cy="491150"/>
            </a:xfrm>
            <a:custGeom>
              <a:avLst/>
              <a:gdLst/>
              <a:ahLst/>
              <a:cxnLst/>
              <a:rect l="l" t="t" r="r" b="b"/>
              <a:pathLst>
                <a:path w="21576" h="19646" extrusionOk="0">
                  <a:moveTo>
                    <a:pt x="10788" y="1"/>
                  </a:moveTo>
                  <a:cubicBezTo>
                    <a:pt x="8276" y="1"/>
                    <a:pt x="5764" y="959"/>
                    <a:pt x="3847" y="2876"/>
                  </a:cubicBezTo>
                  <a:cubicBezTo>
                    <a:pt x="1" y="6710"/>
                    <a:pt x="1" y="12925"/>
                    <a:pt x="3847" y="16770"/>
                  </a:cubicBezTo>
                  <a:cubicBezTo>
                    <a:pt x="5764" y="18687"/>
                    <a:pt x="8276" y="19646"/>
                    <a:pt x="10788" y="19646"/>
                  </a:cubicBezTo>
                  <a:cubicBezTo>
                    <a:pt x="13300" y="19646"/>
                    <a:pt x="15812" y="18687"/>
                    <a:pt x="17729" y="16770"/>
                  </a:cubicBezTo>
                  <a:cubicBezTo>
                    <a:pt x="21575" y="12925"/>
                    <a:pt x="21575" y="6710"/>
                    <a:pt x="17729" y="2876"/>
                  </a:cubicBezTo>
                  <a:cubicBezTo>
                    <a:pt x="15812" y="959"/>
                    <a:pt x="13300" y="1"/>
                    <a:pt x="10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2"/>
            <p:cNvSpPr/>
            <p:nvPr/>
          </p:nvSpPr>
          <p:spPr>
            <a:xfrm>
              <a:off x="6206725" y="1366375"/>
              <a:ext cx="502450" cy="457525"/>
            </a:xfrm>
            <a:custGeom>
              <a:avLst/>
              <a:gdLst/>
              <a:ahLst/>
              <a:cxnLst/>
              <a:rect l="l" t="t" r="r" b="b"/>
              <a:pathLst>
                <a:path w="20098" h="18301" extrusionOk="0">
                  <a:moveTo>
                    <a:pt x="10049" y="0"/>
                  </a:moveTo>
                  <a:cubicBezTo>
                    <a:pt x="7706" y="0"/>
                    <a:pt x="5364" y="893"/>
                    <a:pt x="3572" y="2679"/>
                  </a:cubicBezTo>
                  <a:cubicBezTo>
                    <a:pt x="0" y="6251"/>
                    <a:pt x="0" y="12049"/>
                    <a:pt x="3572" y="15621"/>
                  </a:cubicBezTo>
                  <a:cubicBezTo>
                    <a:pt x="5364" y="17407"/>
                    <a:pt x="7706" y="18300"/>
                    <a:pt x="10049" y="18300"/>
                  </a:cubicBezTo>
                  <a:cubicBezTo>
                    <a:pt x="12392" y="18300"/>
                    <a:pt x="14734" y="17407"/>
                    <a:pt x="16526" y="15621"/>
                  </a:cubicBezTo>
                  <a:cubicBezTo>
                    <a:pt x="20098" y="12049"/>
                    <a:pt x="20098" y="6251"/>
                    <a:pt x="16526" y="2679"/>
                  </a:cubicBezTo>
                  <a:cubicBezTo>
                    <a:pt x="14734" y="893"/>
                    <a:pt x="12392"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2"/>
            <p:cNvSpPr/>
            <p:nvPr/>
          </p:nvSpPr>
          <p:spPr>
            <a:xfrm>
              <a:off x="6250175" y="1405650"/>
              <a:ext cx="415550" cy="378875"/>
            </a:xfrm>
            <a:custGeom>
              <a:avLst/>
              <a:gdLst/>
              <a:ahLst/>
              <a:cxnLst/>
              <a:rect l="l" t="t" r="r" b="b"/>
              <a:pathLst>
                <a:path w="16622" h="15155" extrusionOk="0">
                  <a:moveTo>
                    <a:pt x="8311" y="1"/>
                  </a:moveTo>
                  <a:cubicBezTo>
                    <a:pt x="6373" y="1"/>
                    <a:pt x="4436" y="739"/>
                    <a:pt x="2953" y="2215"/>
                  </a:cubicBezTo>
                  <a:cubicBezTo>
                    <a:pt x="0" y="5180"/>
                    <a:pt x="0" y="9978"/>
                    <a:pt x="2953" y="12931"/>
                  </a:cubicBezTo>
                  <a:cubicBezTo>
                    <a:pt x="4436" y="14413"/>
                    <a:pt x="6373" y="15155"/>
                    <a:pt x="8311" y="15155"/>
                  </a:cubicBezTo>
                  <a:cubicBezTo>
                    <a:pt x="10249" y="15155"/>
                    <a:pt x="12187" y="14413"/>
                    <a:pt x="13669" y="12931"/>
                  </a:cubicBezTo>
                  <a:cubicBezTo>
                    <a:pt x="16622" y="9978"/>
                    <a:pt x="16622" y="5180"/>
                    <a:pt x="13669" y="2215"/>
                  </a:cubicBezTo>
                  <a:cubicBezTo>
                    <a:pt x="12187" y="739"/>
                    <a:pt x="10249" y="1"/>
                    <a:pt x="8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2"/>
            <p:cNvSpPr/>
            <p:nvPr/>
          </p:nvSpPr>
          <p:spPr>
            <a:xfrm>
              <a:off x="6353750" y="1753025"/>
              <a:ext cx="98250" cy="31275"/>
            </a:xfrm>
            <a:custGeom>
              <a:avLst/>
              <a:gdLst/>
              <a:ahLst/>
              <a:cxnLst/>
              <a:rect l="l" t="t" r="r" b="b"/>
              <a:pathLst>
                <a:path w="3930" h="1251" fill="none" extrusionOk="0">
                  <a:moveTo>
                    <a:pt x="3930" y="1251"/>
                  </a:moveTo>
                  <a:cubicBezTo>
                    <a:pt x="2477" y="1203"/>
                    <a:pt x="1132" y="751"/>
                    <a:pt x="1" y="0"/>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2"/>
            <p:cNvSpPr/>
            <p:nvPr/>
          </p:nvSpPr>
          <p:spPr>
            <a:xfrm>
              <a:off x="6519850" y="1493775"/>
              <a:ext cx="128600" cy="280100"/>
            </a:xfrm>
            <a:custGeom>
              <a:avLst/>
              <a:gdLst/>
              <a:ahLst/>
              <a:cxnLst/>
              <a:rect l="l" t="t" r="r" b="b"/>
              <a:pathLst>
                <a:path w="5144" h="11204" fill="none" extrusionOk="0">
                  <a:moveTo>
                    <a:pt x="3930" y="0"/>
                  </a:moveTo>
                  <a:cubicBezTo>
                    <a:pt x="4715" y="1238"/>
                    <a:pt x="5144" y="2703"/>
                    <a:pt x="5084" y="4286"/>
                  </a:cubicBezTo>
                  <a:cubicBezTo>
                    <a:pt x="4989" y="7513"/>
                    <a:pt x="2870" y="10204"/>
                    <a:pt x="1" y="11204"/>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2"/>
            <p:cNvSpPr/>
            <p:nvPr/>
          </p:nvSpPr>
          <p:spPr>
            <a:xfrm>
              <a:off x="6344825" y="1474225"/>
              <a:ext cx="189925" cy="219325"/>
            </a:xfrm>
            <a:custGeom>
              <a:avLst/>
              <a:gdLst/>
              <a:ahLst/>
              <a:cxnLst/>
              <a:rect l="l" t="t" r="r" b="b"/>
              <a:pathLst>
                <a:path w="7597" h="8773" extrusionOk="0">
                  <a:moveTo>
                    <a:pt x="4875" y="1"/>
                  </a:moveTo>
                  <a:cubicBezTo>
                    <a:pt x="4337" y="1"/>
                    <a:pt x="3835" y="133"/>
                    <a:pt x="3370" y="401"/>
                  </a:cubicBezTo>
                  <a:cubicBezTo>
                    <a:pt x="2668" y="794"/>
                    <a:pt x="2132" y="1461"/>
                    <a:pt x="1763" y="2366"/>
                  </a:cubicBezTo>
                  <a:lnTo>
                    <a:pt x="894" y="2163"/>
                  </a:lnTo>
                  <a:lnTo>
                    <a:pt x="429" y="2770"/>
                  </a:lnTo>
                  <a:lnTo>
                    <a:pt x="1513" y="3032"/>
                  </a:lnTo>
                  <a:cubicBezTo>
                    <a:pt x="1489" y="3116"/>
                    <a:pt x="1465" y="3199"/>
                    <a:pt x="1441" y="3294"/>
                  </a:cubicBezTo>
                  <a:lnTo>
                    <a:pt x="1358" y="3616"/>
                  </a:lnTo>
                  <a:lnTo>
                    <a:pt x="1287" y="3925"/>
                  </a:lnTo>
                  <a:cubicBezTo>
                    <a:pt x="1275" y="4009"/>
                    <a:pt x="1251" y="4092"/>
                    <a:pt x="1239" y="4175"/>
                  </a:cubicBezTo>
                  <a:lnTo>
                    <a:pt x="465" y="3997"/>
                  </a:lnTo>
                  <a:lnTo>
                    <a:pt x="1" y="4604"/>
                  </a:lnTo>
                  <a:lnTo>
                    <a:pt x="1167" y="4878"/>
                  </a:lnTo>
                  <a:cubicBezTo>
                    <a:pt x="1084" y="5878"/>
                    <a:pt x="1275" y="6700"/>
                    <a:pt x="1715" y="7378"/>
                  </a:cubicBezTo>
                  <a:cubicBezTo>
                    <a:pt x="2156" y="8045"/>
                    <a:pt x="2822" y="8485"/>
                    <a:pt x="3692" y="8700"/>
                  </a:cubicBezTo>
                  <a:cubicBezTo>
                    <a:pt x="3900" y="8748"/>
                    <a:pt x="4112" y="8773"/>
                    <a:pt x="4326" y="8773"/>
                  </a:cubicBezTo>
                  <a:cubicBezTo>
                    <a:pt x="4479" y="8773"/>
                    <a:pt x="4633" y="8760"/>
                    <a:pt x="4787" y="8735"/>
                  </a:cubicBezTo>
                  <a:cubicBezTo>
                    <a:pt x="5156" y="8688"/>
                    <a:pt x="5549" y="8569"/>
                    <a:pt x="5942" y="8378"/>
                  </a:cubicBezTo>
                  <a:lnTo>
                    <a:pt x="6216" y="7211"/>
                  </a:lnTo>
                  <a:lnTo>
                    <a:pt x="6216" y="7211"/>
                  </a:lnTo>
                  <a:cubicBezTo>
                    <a:pt x="5787" y="7521"/>
                    <a:pt x="5394" y="7723"/>
                    <a:pt x="5037" y="7807"/>
                  </a:cubicBezTo>
                  <a:cubicBezTo>
                    <a:pt x="4859" y="7856"/>
                    <a:pt x="4674" y="7880"/>
                    <a:pt x="4486" y="7880"/>
                  </a:cubicBezTo>
                  <a:cubicBezTo>
                    <a:pt x="4310" y="7880"/>
                    <a:pt x="4132" y="7859"/>
                    <a:pt x="3954" y="7819"/>
                  </a:cubicBezTo>
                  <a:cubicBezTo>
                    <a:pt x="3370" y="7676"/>
                    <a:pt x="2941" y="7378"/>
                    <a:pt x="2656" y="6914"/>
                  </a:cubicBezTo>
                  <a:cubicBezTo>
                    <a:pt x="2370" y="6461"/>
                    <a:pt x="2251" y="5866"/>
                    <a:pt x="2299" y="5152"/>
                  </a:cubicBezTo>
                  <a:lnTo>
                    <a:pt x="2299" y="5152"/>
                  </a:lnTo>
                  <a:lnTo>
                    <a:pt x="4370" y="5640"/>
                  </a:lnTo>
                  <a:lnTo>
                    <a:pt x="4835" y="5033"/>
                  </a:lnTo>
                  <a:lnTo>
                    <a:pt x="2370" y="4449"/>
                  </a:lnTo>
                  <a:cubicBezTo>
                    <a:pt x="2382" y="4354"/>
                    <a:pt x="2394" y="4271"/>
                    <a:pt x="2406" y="4175"/>
                  </a:cubicBezTo>
                  <a:lnTo>
                    <a:pt x="2489" y="3878"/>
                  </a:lnTo>
                  <a:lnTo>
                    <a:pt x="2560" y="3556"/>
                  </a:lnTo>
                  <a:cubicBezTo>
                    <a:pt x="2584" y="3473"/>
                    <a:pt x="2608" y="3390"/>
                    <a:pt x="2632" y="3294"/>
                  </a:cubicBezTo>
                  <a:lnTo>
                    <a:pt x="5620" y="4009"/>
                  </a:lnTo>
                  <a:lnTo>
                    <a:pt x="6085" y="3390"/>
                  </a:lnTo>
                  <a:lnTo>
                    <a:pt x="2894" y="2640"/>
                  </a:lnTo>
                  <a:cubicBezTo>
                    <a:pt x="3168" y="1973"/>
                    <a:pt x="3537" y="1497"/>
                    <a:pt x="4001" y="1223"/>
                  </a:cubicBezTo>
                  <a:cubicBezTo>
                    <a:pt x="4311" y="1032"/>
                    <a:pt x="4641" y="937"/>
                    <a:pt x="5000" y="937"/>
                  </a:cubicBezTo>
                  <a:cubicBezTo>
                    <a:pt x="5180" y="937"/>
                    <a:pt x="5366" y="961"/>
                    <a:pt x="5561" y="1008"/>
                  </a:cubicBezTo>
                  <a:cubicBezTo>
                    <a:pt x="5942" y="1092"/>
                    <a:pt x="6263" y="1258"/>
                    <a:pt x="6537" y="1497"/>
                  </a:cubicBezTo>
                  <a:cubicBezTo>
                    <a:pt x="6811" y="1735"/>
                    <a:pt x="7073" y="2092"/>
                    <a:pt x="7311" y="2556"/>
                  </a:cubicBezTo>
                  <a:lnTo>
                    <a:pt x="7597" y="1377"/>
                  </a:lnTo>
                  <a:cubicBezTo>
                    <a:pt x="7335" y="1044"/>
                    <a:pt x="7049" y="770"/>
                    <a:pt x="6740" y="556"/>
                  </a:cubicBezTo>
                  <a:cubicBezTo>
                    <a:pt x="6430" y="342"/>
                    <a:pt x="6097" y="187"/>
                    <a:pt x="5728" y="103"/>
                  </a:cubicBezTo>
                  <a:cubicBezTo>
                    <a:pt x="5434" y="35"/>
                    <a:pt x="5150" y="1"/>
                    <a:pt x="4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4" name="Google Shape;1394;p62"/>
          <p:cNvSpPr/>
          <p:nvPr/>
        </p:nvSpPr>
        <p:spPr>
          <a:xfrm>
            <a:off x="4605900" y="61510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2"/>
          <p:cNvSpPr/>
          <p:nvPr/>
        </p:nvSpPr>
        <p:spPr>
          <a:xfrm>
            <a:off x="7780175" y="403325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099;p50">
            <a:extLst>
              <a:ext uri="{FF2B5EF4-FFF2-40B4-BE49-F238E27FC236}">
                <a16:creationId xmlns:a16="http://schemas.microsoft.com/office/drawing/2014/main" id="{AE100AD0-7580-5259-F203-02A1FE2680AF}"/>
              </a:ext>
            </a:extLst>
          </p:cNvPr>
          <p:cNvSpPr txBox="1">
            <a:spLocks/>
          </p:cNvSpPr>
          <p:nvPr/>
        </p:nvSpPr>
        <p:spPr>
          <a:xfrm>
            <a:off x="720000" y="445025"/>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500" b="1" dirty="0">
                <a:solidFill>
                  <a:schemeClr val="dk1"/>
                </a:solidFill>
                <a:latin typeface="Viga"/>
                <a:sym typeface="Viga"/>
              </a:rPr>
              <a:t>Experiments and Results</a:t>
            </a:r>
          </a:p>
        </p:txBody>
      </p:sp>
      <p:sp>
        <p:nvSpPr>
          <p:cNvPr id="8" name="TextBox 7">
            <a:extLst>
              <a:ext uri="{FF2B5EF4-FFF2-40B4-BE49-F238E27FC236}">
                <a16:creationId xmlns:a16="http://schemas.microsoft.com/office/drawing/2014/main" id="{F718F07A-F5B1-D7FB-F8E7-942C5EF20F83}"/>
              </a:ext>
            </a:extLst>
          </p:cNvPr>
          <p:cNvSpPr txBox="1"/>
          <p:nvPr/>
        </p:nvSpPr>
        <p:spPr>
          <a:xfrm>
            <a:off x="410400" y="1447200"/>
            <a:ext cx="4336414" cy="3046988"/>
          </a:xfrm>
          <a:prstGeom prst="rect">
            <a:avLst/>
          </a:prstGeom>
          <a:noFill/>
        </p:spPr>
        <p:txBody>
          <a:bodyPr wrap="square">
            <a:spAutoFit/>
          </a:bodyPr>
          <a:lstStyle>
            <a:defPPr marR="0" lvl="0" algn="l" rtl="0">
              <a:lnSpc>
                <a:spcPct val="100000"/>
              </a:lnSpc>
              <a:spcBef>
                <a:spcPts val="0"/>
              </a:spcBef>
              <a:spcAft>
                <a:spcPts val="0"/>
              </a:spcAft>
            </a:defPPr>
            <a:lvl1pPr marL="285750" indent="-285750">
              <a:buFont typeface="Wingdings" panose="05000000000000000000" pitchFamily="2" charset="2"/>
              <a:buChar char="v"/>
              <a:defRPr/>
            </a:lvl1pPr>
          </a:lstStyle>
          <a:p>
            <a:pPr algn="just">
              <a:buClrTx/>
            </a:pPr>
            <a:r>
              <a:rPr lang="en-US" sz="1600" dirty="0">
                <a:solidFill>
                  <a:schemeClr val="accent3"/>
                </a:solidFill>
                <a:latin typeface="Darker Grotesque SemiBold"/>
              </a:rPr>
              <a:t>Random Forest (RF) accurately predicted the approval of 80 loans, and these loans were indeed approved. Additionally, the model correctly predicted the denial of 17 loans, and these loans were indeed denied.</a:t>
            </a:r>
          </a:p>
          <a:p>
            <a:pPr algn="just">
              <a:buClrTx/>
            </a:pPr>
            <a:endParaRPr lang="en-US" sz="1600" dirty="0">
              <a:solidFill>
                <a:schemeClr val="accent3"/>
              </a:solidFill>
              <a:latin typeface="Darker Grotesque SemiBold"/>
            </a:endParaRPr>
          </a:p>
          <a:p>
            <a:pPr algn="just">
              <a:buClrTx/>
            </a:pPr>
            <a:r>
              <a:rPr lang="en-US" sz="1600" dirty="0">
                <a:solidFill>
                  <a:schemeClr val="accent3"/>
                </a:solidFill>
                <a:latin typeface="Darker Grotesque SemiBold"/>
              </a:rPr>
              <a:t>However, the model also made some errors. It incorrectly predicted that 24 loans would be approved, but in reality, they were denied. </a:t>
            </a:r>
          </a:p>
          <a:p>
            <a:pPr algn="just">
              <a:buClrTx/>
            </a:pPr>
            <a:endParaRPr lang="en-US" sz="1600" dirty="0">
              <a:solidFill>
                <a:schemeClr val="accent3"/>
              </a:solidFill>
              <a:latin typeface="Darker Grotesque SemiBold"/>
            </a:endParaRPr>
          </a:p>
          <a:p>
            <a:pPr algn="just">
              <a:buClrTx/>
            </a:pPr>
            <a:r>
              <a:rPr lang="en-US" sz="1600" dirty="0">
                <a:solidFill>
                  <a:schemeClr val="accent3"/>
                </a:solidFill>
                <a:latin typeface="Darker Grotesque SemiBold"/>
              </a:rPr>
              <a:t>Furthermore, the model incorrectly predicted the denial of 2 loans, but they were actually approved. </a:t>
            </a:r>
          </a:p>
        </p:txBody>
      </p:sp>
      <p:sp>
        <p:nvSpPr>
          <p:cNvPr id="9" name="TextBox 8">
            <a:extLst>
              <a:ext uri="{FF2B5EF4-FFF2-40B4-BE49-F238E27FC236}">
                <a16:creationId xmlns:a16="http://schemas.microsoft.com/office/drawing/2014/main" id="{22267AD6-F464-F631-DC79-CBDA966E5901}"/>
              </a:ext>
            </a:extLst>
          </p:cNvPr>
          <p:cNvSpPr txBox="1"/>
          <p:nvPr/>
        </p:nvSpPr>
        <p:spPr>
          <a:xfrm>
            <a:off x="720000" y="1137600"/>
            <a:ext cx="2558016" cy="307777"/>
          </a:xfrm>
          <a:prstGeom prst="rect">
            <a:avLst/>
          </a:prstGeom>
          <a:noFill/>
        </p:spPr>
        <p:txBody>
          <a:bodyPr wrap="square">
            <a:spAutoFit/>
          </a:bodyPr>
          <a:lstStyle/>
          <a:p>
            <a:pPr marL="0" lvl="0" indent="0" defTabSz="914400" eaLnBrk="1" fontAlgn="auto" latinLnBrk="0" hangingPunct="1">
              <a:buSzPts val="1400"/>
              <a:buFont typeface="Arial"/>
              <a:buNone/>
              <a:tabLst/>
              <a:defRPr/>
            </a:pPr>
            <a:r>
              <a:rPr lang="en-GB" b="1" dirty="0">
                <a:solidFill>
                  <a:srgbClr val="0A1533"/>
                </a:solidFill>
                <a:latin typeface="Neucha"/>
              </a:rPr>
              <a:t>Random Forest</a:t>
            </a:r>
          </a:p>
        </p:txBody>
      </p:sp>
      <p:pic>
        <p:nvPicPr>
          <p:cNvPr id="2" name="Picture 1">
            <a:extLst>
              <a:ext uri="{FF2B5EF4-FFF2-40B4-BE49-F238E27FC236}">
                <a16:creationId xmlns:a16="http://schemas.microsoft.com/office/drawing/2014/main" id="{9CED9EEE-BE72-B57D-7D0C-6A9CAE7D1BE2}"/>
              </a:ext>
            </a:extLst>
          </p:cNvPr>
          <p:cNvPicPr>
            <a:picLocks noChangeAspect="1"/>
          </p:cNvPicPr>
          <p:nvPr/>
        </p:nvPicPr>
        <p:blipFill>
          <a:blip r:embed="rId3"/>
          <a:stretch>
            <a:fillRect/>
          </a:stretch>
        </p:blipFill>
        <p:spPr>
          <a:xfrm>
            <a:off x="5385600" y="1177200"/>
            <a:ext cx="3035807" cy="2620800"/>
          </a:xfrm>
          <a:prstGeom prst="rect">
            <a:avLst/>
          </a:prstGeom>
        </p:spPr>
      </p:pic>
    </p:spTree>
    <p:extLst>
      <p:ext uri="{BB962C8B-B14F-4D97-AF65-F5344CB8AC3E}">
        <p14:creationId xmlns:p14="http://schemas.microsoft.com/office/powerpoint/2010/main" val="164813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p40"/>
          <p:cNvPicPr preferRelativeResize="0">
            <a:picLocks noGrp="1"/>
          </p:cNvPicPr>
          <p:nvPr>
            <p:ph type="pic" idx="2"/>
          </p:nvPr>
        </p:nvPicPr>
        <p:blipFill rotWithShape="1">
          <a:blip r:embed="rId3">
            <a:alphaModFix/>
          </a:blip>
          <a:srcRect l="25552" t="11459" r="25552" b="6861"/>
          <a:stretch/>
        </p:blipFill>
        <p:spPr>
          <a:xfrm rot="10800000">
            <a:off x="2116575" y="-2331150"/>
            <a:ext cx="4921500" cy="4624500"/>
          </a:xfrm>
          <a:prstGeom prst="ellipse">
            <a:avLst/>
          </a:prstGeom>
        </p:spPr>
      </p:pic>
      <p:sp>
        <p:nvSpPr>
          <p:cNvPr id="813" name="Google Shape;813;p40"/>
          <p:cNvSpPr/>
          <p:nvPr/>
        </p:nvSpPr>
        <p:spPr>
          <a:xfrm>
            <a:off x="6496700" y="2499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40"/>
          <p:cNvGrpSpPr/>
          <p:nvPr/>
        </p:nvGrpSpPr>
        <p:grpSpPr>
          <a:xfrm flipH="1">
            <a:off x="5751063" y="-794625"/>
            <a:ext cx="1099850" cy="1546350"/>
            <a:chOff x="3790650" y="352550"/>
            <a:chExt cx="1099850" cy="1546350"/>
          </a:xfrm>
        </p:grpSpPr>
        <p:sp>
          <p:nvSpPr>
            <p:cNvPr id="815" name="Google Shape;815;p40"/>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0"/>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773;p38">
            <a:extLst>
              <a:ext uri="{FF2B5EF4-FFF2-40B4-BE49-F238E27FC236}">
                <a16:creationId xmlns:a16="http://schemas.microsoft.com/office/drawing/2014/main" id="{FE7C3E0B-B1EF-AB16-1E27-0664D9AB8D41}"/>
              </a:ext>
            </a:extLst>
          </p:cNvPr>
          <p:cNvSpPr txBox="1">
            <a:spLocks noGrp="1"/>
          </p:cNvSpPr>
          <p:nvPr>
            <p:ph type="title"/>
          </p:nvPr>
        </p:nvSpPr>
        <p:spPr>
          <a:xfrm>
            <a:off x="720000" y="445025"/>
            <a:ext cx="4263126"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500" dirty="0">
                <a:solidFill>
                  <a:schemeClr val="dk1"/>
                </a:solidFill>
              </a:rPr>
              <a:t>Introduction</a:t>
            </a:r>
            <a:endParaRPr sz="3500" dirty="0">
              <a:solidFill>
                <a:schemeClr val="dk1"/>
              </a:solidFill>
            </a:endParaRPr>
          </a:p>
        </p:txBody>
      </p:sp>
      <p:sp>
        <p:nvSpPr>
          <p:cNvPr id="10" name="Google Shape;774;p38">
            <a:extLst>
              <a:ext uri="{FF2B5EF4-FFF2-40B4-BE49-F238E27FC236}">
                <a16:creationId xmlns:a16="http://schemas.microsoft.com/office/drawing/2014/main" id="{5311C744-F752-512C-3B36-1550E671223D}"/>
              </a:ext>
            </a:extLst>
          </p:cNvPr>
          <p:cNvSpPr txBox="1">
            <a:spLocks/>
          </p:cNvSpPr>
          <p:nvPr/>
        </p:nvSpPr>
        <p:spPr>
          <a:xfrm>
            <a:off x="720000" y="1215750"/>
            <a:ext cx="7704000" cy="29096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Darker Grotesque SemiBold"/>
              <a:buNone/>
              <a:defRPr sz="1600" b="0" i="0" u="none" strike="noStrike" cap="none">
                <a:solidFill>
                  <a:schemeClr val="accent3"/>
                </a:solidFill>
                <a:latin typeface="Darker Grotesque SemiBold"/>
                <a:ea typeface="Darker Grotesque SemiBold"/>
                <a:cs typeface="Darker Grotesque SemiBold"/>
                <a:sym typeface="Darker Grotesque SemiBold"/>
              </a:defRPr>
            </a:lvl1pPr>
            <a:lvl2pPr marL="914400" marR="0" lvl="1" indent="-317500" algn="ctr" rtl="0">
              <a:lnSpc>
                <a:spcPct val="100000"/>
              </a:lnSpc>
              <a:spcBef>
                <a:spcPts val="0"/>
              </a:spcBef>
              <a:spcAft>
                <a:spcPts val="0"/>
              </a:spcAft>
              <a:buClr>
                <a:schemeClr val="accent3"/>
              </a:buClr>
              <a:buSzPts val="1400"/>
              <a:buFont typeface="Darker Grotesque SemiBold"/>
              <a:buNone/>
              <a:defRPr sz="1400" b="0" i="0" u="none" strike="noStrike" cap="none">
                <a:solidFill>
                  <a:schemeClr val="accent3"/>
                </a:solidFill>
                <a:latin typeface="Darker Grotesque SemiBold"/>
                <a:ea typeface="Darker Grotesque SemiBold"/>
                <a:cs typeface="Darker Grotesque SemiBold"/>
                <a:sym typeface="Darker Grotesque SemiBold"/>
              </a:defRPr>
            </a:lvl2pPr>
            <a:lvl3pPr marL="1371600" marR="0" lvl="2" indent="-317500" algn="ctr" rtl="0">
              <a:lnSpc>
                <a:spcPct val="100000"/>
              </a:lnSpc>
              <a:spcBef>
                <a:spcPts val="1600"/>
              </a:spcBef>
              <a:spcAft>
                <a:spcPts val="0"/>
              </a:spcAft>
              <a:buClr>
                <a:schemeClr val="accent3"/>
              </a:buClr>
              <a:buSzPts val="1400"/>
              <a:buFont typeface="Darker Grotesque SemiBold"/>
              <a:buNone/>
              <a:defRPr sz="1400" b="0" i="0" u="none" strike="noStrike" cap="none">
                <a:solidFill>
                  <a:schemeClr val="accent3"/>
                </a:solidFill>
                <a:latin typeface="Darker Grotesque SemiBold"/>
                <a:ea typeface="Darker Grotesque SemiBold"/>
                <a:cs typeface="Darker Grotesque SemiBold"/>
                <a:sym typeface="Darker Grotesque SemiBold"/>
              </a:defRPr>
            </a:lvl3pPr>
            <a:lvl4pPr marL="1828800" marR="0" lvl="3" indent="-317500" algn="ctr" rtl="0">
              <a:lnSpc>
                <a:spcPct val="100000"/>
              </a:lnSpc>
              <a:spcBef>
                <a:spcPts val="1600"/>
              </a:spcBef>
              <a:spcAft>
                <a:spcPts val="0"/>
              </a:spcAft>
              <a:buClr>
                <a:schemeClr val="accent3"/>
              </a:buClr>
              <a:buSzPts val="1400"/>
              <a:buFont typeface="Darker Grotesque SemiBold"/>
              <a:buNone/>
              <a:defRPr sz="1400" b="0" i="0" u="none" strike="noStrike" cap="none">
                <a:solidFill>
                  <a:schemeClr val="accent3"/>
                </a:solidFill>
                <a:latin typeface="Darker Grotesque SemiBold"/>
                <a:ea typeface="Darker Grotesque SemiBold"/>
                <a:cs typeface="Darker Grotesque SemiBold"/>
                <a:sym typeface="Darker Grotesque SemiBold"/>
              </a:defRPr>
            </a:lvl4pPr>
            <a:lvl5pPr marL="2286000" marR="0" lvl="4" indent="-317500" algn="ctr" rtl="0">
              <a:lnSpc>
                <a:spcPct val="100000"/>
              </a:lnSpc>
              <a:spcBef>
                <a:spcPts val="1600"/>
              </a:spcBef>
              <a:spcAft>
                <a:spcPts val="0"/>
              </a:spcAft>
              <a:buClr>
                <a:schemeClr val="accent3"/>
              </a:buClr>
              <a:buSzPts val="1400"/>
              <a:buFont typeface="Darker Grotesque SemiBold"/>
              <a:buNone/>
              <a:defRPr sz="1400" b="0" i="0" u="none" strike="noStrike" cap="none">
                <a:solidFill>
                  <a:schemeClr val="accent3"/>
                </a:solidFill>
                <a:latin typeface="Darker Grotesque SemiBold"/>
                <a:ea typeface="Darker Grotesque SemiBold"/>
                <a:cs typeface="Darker Grotesque SemiBold"/>
                <a:sym typeface="Darker Grotesque SemiBold"/>
              </a:defRPr>
            </a:lvl5pPr>
            <a:lvl6pPr marL="2743200" marR="0" lvl="5" indent="-317500" algn="ctr" rtl="0">
              <a:lnSpc>
                <a:spcPct val="100000"/>
              </a:lnSpc>
              <a:spcBef>
                <a:spcPts val="1600"/>
              </a:spcBef>
              <a:spcAft>
                <a:spcPts val="0"/>
              </a:spcAft>
              <a:buClr>
                <a:schemeClr val="accent3"/>
              </a:buClr>
              <a:buSzPts val="1400"/>
              <a:buFont typeface="Darker Grotesque SemiBold"/>
              <a:buNone/>
              <a:defRPr sz="1400" b="0" i="0" u="none" strike="noStrike" cap="none">
                <a:solidFill>
                  <a:schemeClr val="accent3"/>
                </a:solidFill>
                <a:latin typeface="Darker Grotesque SemiBold"/>
                <a:ea typeface="Darker Grotesque SemiBold"/>
                <a:cs typeface="Darker Grotesque SemiBold"/>
                <a:sym typeface="Darker Grotesque SemiBold"/>
              </a:defRPr>
            </a:lvl6pPr>
            <a:lvl7pPr marL="3200400" marR="0" lvl="6" indent="-317500" algn="ctr" rtl="0">
              <a:lnSpc>
                <a:spcPct val="100000"/>
              </a:lnSpc>
              <a:spcBef>
                <a:spcPts val="1600"/>
              </a:spcBef>
              <a:spcAft>
                <a:spcPts val="0"/>
              </a:spcAft>
              <a:buClr>
                <a:schemeClr val="accent3"/>
              </a:buClr>
              <a:buSzPts val="1400"/>
              <a:buFont typeface="Darker Grotesque SemiBold"/>
              <a:buNone/>
              <a:defRPr sz="1400" b="0" i="0" u="none" strike="noStrike" cap="none">
                <a:solidFill>
                  <a:schemeClr val="accent3"/>
                </a:solidFill>
                <a:latin typeface="Darker Grotesque SemiBold"/>
                <a:ea typeface="Darker Grotesque SemiBold"/>
                <a:cs typeface="Darker Grotesque SemiBold"/>
                <a:sym typeface="Darker Grotesque SemiBold"/>
              </a:defRPr>
            </a:lvl7pPr>
            <a:lvl8pPr marL="3657600" marR="0" lvl="7" indent="-317500" algn="ctr" rtl="0">
              <a:lnSpc>
                <a:spcPct val="100000"/>
              </a:lnSpc>
              <a:spcBef>
                <a:spcPts val="1600"/>
              </a:spcBef>
              <a:spcAft>
                <a:spcPts val="0"/>
              </a:spcAft>
              <a:buClr>
                <a:schemeClr val="accent3"/>
              </a:buClr>
              <a:buSzPts val="1400"/>
              <a:buFont typeface="Darker Grotesque SemiBold"/>
              <a:buNone/>
              <a:defRPr sz="1400" b="0" i="0" u="none" strike="noStrike" cap="none">
                <a:solidFill>
                  <a:schemeClr val="accent3"/>
                </a:solidFill>
                <a:latin typeface="Darker Grotesque SemiBold"/>
                <a:ea typeface="Darker Grotesque SemiBold"/>
                <a:cs typeface="Darker Grotesque SemiBold"/>
                <a:sym typeface="Darker Grotesque SemiBold"/>
              </a:defRPr>
            </a:lvl8pPr>
            <a:lvl9pPr marL="4114800" marR="0" lvl="8" indent="-317500" algn="ctr" rtl="0">
              <a:lnSpc>
                <a:spcPct val="100000"/>
              </a:lnSpc>
              <a:spcBef>
                <a:spcPts val="1600"/>
              </a:spcBef>
              <a:spcAft>
                <a:spcPts val="1600"/>
              </a:spcAft>
              <a:buClr>
                <a:schemeClr val="accent3"/>
              </a:buClr>
              <a:buSzPts val="1400"/>
              <a:buFont typeface="Darker Grotesque SemiBold"/>
              <a:buNone/>
              <a:defRPr sz="1400" b="0" i="0" u="none" strike="noStrike" cap="none">
                <a:solidFill>
                  <a:schemeClr val="accent3"/>
                </a:solidFill>
                <a:latin typeface="Darker Grotesque SemiBold"/>
                <a:ea typeface="Darker Grotesque SemiBold"/>
                <a:cs typeface="Darker Grotesque SemiBold"/>
                <a:sym typeface="Darker Grotesque SemiBold"/>
              </a:defRPr>
            </a:lvl9pPr>
          </a:lstStyle>
          <a:p>
            <a:pPr marL="285750" indent="-285750" algn="just">
              <a:buFont typeface="Wingdings" panose="05000000000000000000" pitchFamily="2" charset="2"/>
              <a:buChar char="v"/>
            </a:pPr>
            <a:r>
              <a:rPr lang="en-US" dirty="0"/>
              <a:t>Many people are applying for loans in bank. All these loans are not approvable. Loans are the core business of banks. The main profit comes directly from the loan’s interest.</a:t>
            </a:r>
          </a:p>
          <a:p>
            <a:pPr marL="139700" indent="0" algn="just"/>
            <a:r>
              <a:rPr lang="en-US" dirty="0"/>
              <a:t> </a:t>
            </a:r>
          </a:p>
          <a:p>
            <a:pPr marL="285750" indent="-285750" algn="just">
              <a:buFont typeface="Wingdings" panose="05000000000000000000" pitchFamily="2" charset="2"/>
              <a:buChar char="v"/>
            </a:pPr>
            <a:r>
              <a:rPr lang="en-US" dirty="0"/>
              <a:t>The main objective of banks is to invest their assets in safe customers. Up to now many banks are processing loans after regress process of verification and validation.</a:t>
            </a:r>
          </a:p>
          <a:p>
            <a:pPr marL="139700" indent="0" algn="just"/>
            <a:r>
              <a:rPr lang="en-US" dirty="0"/>
              <a:t> </a:t>
            </a:r>
          </a:p>
          <a:p>
            <a:pPr marL="285750" indent="-285750" algn="just">
              <a:buFont typeface="Wingdings" panose="05000000000000000000" pitchFamily="2" charset="2"/>
              <a:buChar char="v"/>
            </a:pPr>
            <a:r>
              <a:rPr lang="en-US" dirty="0"/>
              <a:t>But till now no bank can give surety that the customer who is chosen for loan application is safe or not. </a:t>
            </a:r>
          </a:p>
          <a:p>
            <a:pPr marL="285750" indent="-285750" algn="just">
              <a:buFont typeface="Wingdings" panose="05000000000000000000" pitchFamily="2" charset="2"/>
              <a:buChar char="v"/>
            </a:pPr>
            <a:endParaRPr lang="en-US" dirty="0"/>
          </a:p>
          <a:p>
            <a:pPr marL="285750" indent="-285750" algn="just">
              <a:buFont typeface="Wingdings" panose="05000000000000000000" pitchFamily="2" charset="2"/>
              <a:buChar char="v"/>
            </a:pPr>
            <a:r>
              <a:rPr lang="en-US" dirty="0"/>
              <a:t>So to avoid this situation I introduced a system for the approval of bank loans known as “Loan Prediction System” Using Python</a:t>
            </a:r>
            <a:r>
              <a:rPr lang="en-GB" dirty="0"/>
              <a:t>.</a:t>
            </a:r>
          </a:p>
          <a:p>
            <a:pPr marL="0" indent="0" algn="l"/>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Result Comparison</a:t>
            </a:r>
            <a:br>
              <a:rPr lang="en-GB" dirty="0"/>
            </a:br>
            <a:endParaRPr dirty="0"/>
          </a:p>
        </p:txBody>
      </p:sp>
      <p:pic>
        <p:nvPicPr>
          <p:cNvPr id="6" name="Picture 5">
            <a:extLst>
              <a:ext uri="{FF2B5EF4-FFF2-40B4-BE49-F238E27FC236}">
                <a16:creationId xmlns:a16="http://schemas.microsoft.com/office/drawing/2014/main" id="{616A5312-2E62-DBA8-E0F2-83A2FBD5C762}"/>
              </a:ext>
            </a:extLst>
          </p:cNvPr>
          <p:cNvPicPr>
            <a:picLocks noChangeAspect="1"/>
          </p:cNvPicPr>
          <p:nvPr/>
        </p:nvPicPr>
        <p:blipFill>
          <a:blip r:embed="rId3"/>
          <a:stretch>
            <a:fillRect/>
          </a:stretch>
        </p:blipFill>
        <p:spPr>
          <a:xfrm>
            <a:off x="548550" y="1728000"/>
            <a:ext cx="3007776" cy="2291639"/>
          </a:xfrm>
          <a:prstGeom prst="rect">
            <a:avLst/>
          </a:prstGeom>
        </p:spPr>
      </p:pic>
      <p:graphicFrame>
        <p:nvGraphicFramePr>
          <p:cNvPr id="7" name="Table 6">
            <a:extLst>
              <a:ext uri="{FF2B5EF4-FFF2-40B4-BE49-F238E27FC236}">
                <a16:creationId xmlns:a16="http://schemas.microsoft.com/office/drawing/2014/main" id="{85398762-BBA6-C21E-74DE-B1B73B750A3B}"/>
              </a:ext>
            </a:extLst>
          </p:cNvPr>
          <p:cNvGraphicFramePr>
            <a:graphicFrameLocks noGrp="1"/>
          </p:cNvGraphicFramePr>
          <p:nvPr>
            <p:extLst>
              <p:ext uri="{D42A27DB-BD31-4B8C-83A1-F6EECF244321}">
                <p14:modId xmlns:p14="http://schemas.microsoft.com/office/powerpoint/2010/main" val="1941054536"/>
              </p:ext>
            </p:extLst>
          </p:nvPr>
        </p:nvGraphicFramePr>
        <p:xfrm>
          <a:off x="3721512" y="1790983"/>
          <a:ext cx="5289139" cy="2025972"/>
        </p:xfrm>
        <a:graphic>
          <a:graphicData uri="http://schemas.openxmlformats.org/drawingml/2006/table">
            <a:tbl>
              <a:tblPr firstRow="1" bandRow="1"/>
              <a:tblGrid>
                <a:gridCol w="999747">
                  <a:extLst>
                    <a:ext uri="{9D8B030D-6E8A-4147-A177-3AD203B41FA5}">
                      <a16:colId xmlns:a16="http://schemas.microsoft.com/office/drawing/2014/main" val="675286104"/>
                    </a:ext>
                  </a:extLst>
                </a:gridCol>
                <a:gridCol w="853598">
                  <a:extLst>
                    <a:ext uri="{9D8B030D-6E8A-4147-A177-3AD203B41FA5}">
                      <a16:colId xmlns:a16="http://schemas.microsoft.com/office/drawing/2014/main" val="2004843774"/>
                    </a:ext>
                  </a:extLst>
                </a:gridCol>
                <a:gridCol w="780811">
                  <a:extLst>
                    <a:ext uri="{9D8B030D-6E8A-4147-A177-3AD203B41FA5}">
                      <a16:colId xmlns:a16="http://schemas.microsoft.com/office/drawing/2014/main" val="3664042189"/>
                    </a:ext>
                  </a:extLst>
                </a:gridCol>
                <a:gridCol w="780811">
                  <a:extLst>
                    <a:ext uri="{9D8B030D-6E8A-4147-A177-3AD203B41FA5}">
                      <a16:colId xmlns:a16="http://schemas.microsoft.com/office/drawing/2014/main" val="3450936171"/>
                    </a:ext>
                  </a:extLst>
                </a:gridCol>
                <a:gridCol w="1019024">
                  <a:extLst>
                    <a:ext uri="{9D8B030D-6E8A-4147-A177-3AD203B41FA5}">
                      <a16:colId xmlns:a16="http://schemas.microsoft.com/office/drawing/2014/main" val="167253801"/>
                    </a:ext>
                  </a:extLst>
                </a:gridCol>
                <a:gridCol w="855148">
                  <a:extLst>
                    <a:ext uri="{9D8B030D-6E8A-4147-A177-3AD203B41FA5}">
                      <a16:colId xmlns:a16="http://schemas.microsoft.com/office/drawing/2014/main" val="439437237"/>
                    </a:ext>
                  </a:extLst>
                </a:gridCol>
              </a:tblGrid>
              <a:tr h="256589">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bg1"/>
                          </a:solidFill>
                        </a:rPr>
                        <a:t>Algorithms</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accent4">
                        <a:lumMod val="5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bg1"/>
                          </a:solidFill>
                        </a:rPr>
                        <a:t>Precision</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accent4">
                        <a:lumMod val="5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bg1"/>
                          </a:solidFill>
                        </a:rPr>
                        <a:t>Recall</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accent4">
                        <a:lumMod val="5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bg1"/>
                          </a:solidFill>
                        </a:rPr>
                        <a:t>F1 score</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accent4">
                        <a:lumMod val="5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bg1"/>
                          </a:solidFill>
                        </a:rPr>
                        <a:t>Accuracy</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accent4">
                        <a:lumMod val="5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bg1"/>
                          </a:solidFill>
                        </a:rPr>
                        <a:t>AUC</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accent4">
                        <a:lumMod val="50000"/>
                      </a:schemeClr>
                    </a:solidFill>
                  </a:tcPr>
                </a:tc>
                <a:extLst>
                  <a:ext uri="{0D108BD9-81ED-4DB2-BD59-A6C34878D82A}">
                    <a16:rowId xmlns:a16="http://schemas.microsoft.com/office/drawing/2014/main" val="1340128380"/>
                  </a:ext>
                </a:extLst>
              </a:tr>
              <a:tr h="31218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ANN</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0.77</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0.90</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0.83</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0.76</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0.68</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459995696"/>
                  </a:ext>
                </a:extLst>
              </a:tr>
              <a:tr h="256589">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LR</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92D050">
                        <a:alpha val="5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0.78</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92D050">
                        <a:alpha val="5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0.98</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92D050">
                        <a:alpha val="5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0.86</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92D050">
                        <a:alpha val="5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0.80</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92D050">
                        <a:alpha val="5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0.71</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92D050">
                        <a:alpha val="50000"/>
                      </a:srgbClr>
                    </a:solidFill>
                  </a:tcPr>
                </a:tc>
                <a:extLst>
                  <a:ext uri="{0D108BD9-81ED-4DB2-BD59-A6C34878D82A}">
                    <a16:rowId xmlns:a16="http://schemas.microsoft.com/office/drawing/2014/main" val="1199791869"/>
                  </a:ext>
                </a:extLst>
              </a:tr>
              <a:tr h="31218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err="1">
                          <a:solidFill>
                            <a:schemeClr val="accent3"/>
                          </a:solidFill>
                        </a:rPr>
                        <a:t>kNN</a:t>
                      </a:r>
                      <a:endParaRPr lang="en-GB" sz="1100" dirty="0">
                        <a:solidFill>
                          <a:schemeClr val="accent3"/>
                        </a:solidFill>
                      </a:endParaRP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0.78</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0.91</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0.84</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0.77</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0.70</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33445988"/>
                  </a:ext>
                </a:extLst>
              </a:tr>
              <a:tr h="31218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NB</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0.77</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0.98</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0.86</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0.79</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0.69</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137370757"/>
                  </a:ext>
                </a:extLst>
              </a:tr>
              <a:tr h="31218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SVM</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0.77</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0.98</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0.86</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0.79</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0.69</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223091488"/>
                  </a:ext>
                </a:extLst>
              </a:tr>
              <a:tr h="256589">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RF</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0.77</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0.98</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0.86</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0.79</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en-GB" sz="1100" dirty="0">
                          <a:solidFill>
                            <a:schemeClr val="accent3"/>
                          </a:solidFill>
                        </a:rPr>
                        <a:t>0.69</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286302625"/>
                  </a:ext>
                </a:extLst>
              </a:tr>
            </a:tbl>
          </a:graphicData>
        </a:graphic>
      </p:graphicFrame>
      <p:grpSp>
        <p:nvGrpSpPr>
          <p:cNvPr id="8" name="Google Shape;1725;p66">
            <a:extLst>
              <a:ext uri="{FF2B5EF4-FFF2-40B4-BE49-F238E27FC236}">
                <a16:creationId xmlns:a16="http://schemas.microsoft.com/office/drawing/2014/main" id="{8AD08F3A-EB30-6497-7591-08BF0269FD76}"/>
              </a:ext>
            </a:extLst>
          </p:cNvPr>
          <p:cNvGrpSpPr/>
          <p:nvPr/>
        </p:nvGrpSpPr>
        <p:grpSpPr>
          <a:xfrm>
            <a:off x="6366081" y="61761"/>
            <a:ext cx="1213895" cy="1437996"/>
            <a:chOff x="-610700" y="3830525"/>
            <a:chExt cx="508225" cy="602075"/>
          </a:xfrm>
        </p:grpSpPr>
        <p:sp>
          <p:nvSpPr>
            <p:cNvPr id="9" name="Google Shape;1726;p66">
              <a:extLst>
                <a:ext uri="{FF2B5EF4-FFF2-40B4-BE49-F238E27FC236}">
                  <a16:creationId xmlns:a16="http://schemas.microsoft.com/office/drawing/2014/main" id="{2C9BB61C-FD27-ADC0-979A-6FD2367790A0}"/>
                </a:ext>
              </a:extLst>
            </p:cNvPr>
            <p:cNvSpPr/>
            <p:nvPr/>
          </p:nvSpPr>
          <p:spPr>
            <a:xfrm>
              <a:off x="-610700" y="3989225"/>
              <a:ext cx="508225" cy="443375"/>
            </a:xfrm>
            <a:custGeom>
              <a:avLst/>
              <a:gdLst/>
              <a:ahLst/>
              <a:cxnLst/>
              <a:rect l="l" t="t" r="r" b="b"/>
              <a:pathLst>
                <a:path w="20329" h="17735" extrusionOk="0">
                  <a:moveTo>
                    <a:pt x="7074" y="0"/>
                  </a:moveTo>
                  <a:cubicBezTo>
                    <a:pt x="4960" y="3248"/>
                    <a:pt x="1" y="5562"/>
                    <a:pt x="1" y="10705"/>
                  </a:cubicBezTo>
                  <a:cubicBezTo>
                    <a:pt x="1" y="16856"/>
                    <a:pt x="7332" y="17734"/>
                    <a:pt x="10527" y="17734"/>
                  </a:cubicBezTo>
                  <a:cubicBezTo>
                    <a:pt x="10543" y="17734"/>
                    <a:pt x="10559" y="17734"/>
                    <a:pt x="10575" y="17734"/>
                  </a:cubicBezTo>
                  <a:cubicBezTo>
                    <a:pt x="16565" y="17725"/>
                    <a:pt x="20328" y="16538"/>
                    <a:pt x="20328" y="10705"/>
                  </a:cubicBezTo>
                  <a:cubicBezTo>
                    <a:pt x="20328" y="4689"/>
                    <a:pt x="15386" y="2611"/>
                    <a:pt x="13378" y="9"/>
                  </a:cubicBezTo>
                  <a:lnTo>
                    <a:pt x="70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27;p66">
              <a:extLst>
                <a:ext uri="{FF2B5EF4-FFF2-40B4-BE49-F238E27FC236}">
                  <a16:creationId xmlns:a16="http://schemas.microsoft.com/office/drawing/2014/main" id="{3CEBF3B5-9DE5-08E2-B439-030C97341B0B}"/>
                </a:ext>
              </a:extLst>
            </p:cNvPr>
            <p:cNvSpPr/>
            <p:nvPr/>
          </p:nvSpPr>
          <p:spPr>
            <a:xfrm>
              <a:off x="-488225" y="3830525"/>
              <a:ext cx="258475" cy="183600"/>
            </a:xfrm>
            <a:custGeom>
              <a:avLst/>
              <a:gdLst/>
              <a:ahLst/>
              <a:cxnLst/>
              <a:rect l="l" t="t" r="r" b="b"/>
              <a:pathLst>
                <a:path w="10339" h="7344" extrusionOk="0">
                  <a:moveTo>
                    <a:pt x="2118" y="0"/>
                  </a:moveTo>
                  <a:cubicBezTo>
                    <a:pt x="1540" y="0"/>
                    <a:pt x="982" y="195"/>
                    <a:pt x="603" y="629"/>
                  </a:cubicBezTo>
                  <a:cubicBezTo>
                    <a:pt x="53" y="1249"/>
                    <a:pt x="0" y="2192"/>
                    <a:pt x="245" y="2978"/>
                  </a:cubicBezTo>
                  <a:cubicBezTo>
                    <a:pt x="489" y="3764"/>
                    <a:pt x="978" y="4445"/>
                    <a:pt x="1450" y="5126"/>
                  </a:cubicBezTo>
                  <a:cubicBezTo>
                    <a:pt x="1921" y="5798"/>
                    <a:pt x="2384" y="6523"/>
                    <a:pt x="2533" y="7343"/>
                  </a:cubicBezTo>
                  <a:lnTo>
                    <a:pt x="8470" y="6453"/>
                  </a:lnTo>
                  <a:cubicBezTo>
                    <a:pt x="9430" y="5309"/>
                    <a:pt x="10050" y="3877"/>
                    <a:pt x="10260" y="2410"/>
                  </a:cubicBezTo>
                  <a:cubicBezTo>
                    <a:pt x="10339" y="1851"/>
                    <a:pt x="10339" y="1231"/>
                    <a:pt x="10007" y="769"/>
                  </a:cubicBezTo>
                  <a:cubicBezTo>
                    <a:pt x="9688" y="309"/>
                    <a:pt x="9105" y="114"/>
                    <a:pt x="8537" y="114"/>
                  </a:cubicBezTo>
                  <a:cubicBezTo>
                    <a:pt x="8468" y="114"/>
                    <a:pt x="8399" y="117"/>
                    <a:pt x="8330" y="122"/>
                  </a:cubicBezTo>
                  <a:cubicBezTo>
                    <a:pt x="6855" y="245"/>
                    <a:pt x="5589" y="1607"/>
                    <a:pt x="5589" y="3082"/>
                  </a:cubicBezTo>
                  <a:cubicBezTo>
                    <a:pt x="5126" y="2078"/>
                    <a:pt x="4558" y="1065"/>
                    <a:pt x="3633" y="454"/>
                  </a:cubicBezTo>
                  <a:cubicBezTo>
                    <a:pt x="3191" y="163"/>
                    <a:pt x="2646" y="0"/>
                    <a:pt x="2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28;p66">
              <a:extLst>
                <a:ext uri="{FF2B5EF4-FFF2-40B4-BE49-F238E27FC236}">
                  <a16:creationId xmlns:a16="http://schemas.microsoft.com/office/drawing/2014/main" id="{1E59D56E-9176-97FE-9B40-30B411075A16}"/>
                </a:ext>
              </a:extLst>
            </p:cNvPr>
            <p:cNvSpPr/>
            <p:nvPr/>
          </p:nvSpPr>
          <p:spPr>
            <a:xfrm>
              <a:off x="-465525" y="3971875"/>
              <a:ext cx="218750" cy="44975"/>
            </a:xfrm>
            <a:custGeom>
              <a:avLst/>
              <a:gdLst/>
              <a:ahLst/>
              <a:cxnLst/>
              <a:rect l="l" t="t" r="r" b="b"/>
              <a:pathLst>
                <a:path w="8750" h="1799" extrusionOk="0">
                  <a:moveTo>
                    <a:pt x="1064" y="0"/>
                  </a:moveTo>
                  <a:cubicBezTo>
                    <a:pt x="830" y="0"/>
                    <a:pt x="596" y="15"/>
                    <a:pt x="402" y="100"/>
                  </a:cubicBezTo>
                  <a:cubicBezTo>
                    <a:pt x="236" y="179"/>
                    <a:pt x="105" y="319"/>
                    <a:pt x="44" y="563"/>
                  </a:cubicBezTo>
                  <a:cubicBezTo>
                    <a:pt x="0" y="746"/>
                    <a:pt x="0" y="947"/>
                    <a:pt x="88" y="1104"/>
                  </a:cubicBezTo>
                  <a:cubicBezTo>
                    <a:pt x="350" y="1585"/>
                    <a:pt x="1083" y="1567"/>
                    <a:pt x="1537" y="1628"/>
                  </a:cubicBezTo>
                  <a:cubicBezTo>
                    <a:pt x="2201" y="1707"/>
                    <a:pt x="2882" y="1759"/>
                    <a:pt x="3554" y="1786"/>
                  </a:cubicBezTo>
                  <a:cubicBezTo>
                    <a:pt x="3816" y="1794"/>
                    <a:pt x="4079" y="1798"/>
                    <a:pt x="4341" y="1798"/>
                  </a:cubicBezTo>
                  <a:cubicBezTo>
                    <a:pt x="5432" y="1798"/>
                    <a:pt x="6522" y="1725"/>
                    <a:pt x="7606" y="1585"/>
                  </a:cubicBezTo>
                  <a:cubicBezTo>
                    <a:pt x="8051" y="1532"/>
                    <a:pt x="8749" y="1349"/>
                    <a:pt x="8610" y="738"/>
                  </a:cubicBezTo>
                  <a:cubicBezTo>
                    <a:pt x="8557" y="493"/>
                    <a:pt x="8357" y="310"/>
                    <a:pt x="8138" y="205"/>
                  </a:cubicBezTo>
                  <a:cubicBezTo>
                    <a:pt x="7920" y="92"/>
                    <a:pt x="7675" y="74"/>
                    <a:pt x="7422" y="57"/>
                  </a:cubicBezTo>
                  <a:cubicBezTo>
                    <a:pt x="6986" y="48"/>
                    <a:pt x="6548" y="45"/>
                    <a:pt x="6110" y="45"/>
                  </a:cubicBezTo>
                  <a:cubicBezTo>
                    <a:pt x="5235" y="45"/>
                    <a:pt x="4358" y="57"/>
                    <a:pt x="3484" y="57"/>
                  </a:cubicBezTo>
                  <a:cubicBezTo>
                    <a:pt x="2795" y="57"/>
                    <a:pt x="2113" y="13"/>
                    <a:pt x="1432" y="4"/>
                  </a:cubicBezTo>
                  <a:cubicBezTo>
                    <a:pt x="1314" y="4"/>
                    <a:pt x="1189" y="0"/>
                    <a:pt x="1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29;p66">
              <a:extLst>
                <a:ext uri="{FF2B5EF4-FFF2-40B4-BE49-F238E27FC236}">
                  <a16:creationId xmlns:a16="http://schemas.microsoft.com/office/drawing/2014/main" id="{CE5C395D-424E-E8BC-0192-7C385B52A81B}"/>
                </a:ext>
              </a:extLst>
            </p:cNvPr>
            <p:cNvSpPr/>
            <p:nvPr/>
          </p:nvSpPr>
          <p:spPr>
            <a:xfrm>
              <a:off x="-376475" y="3977000"/>
              <a:ext cx="129925" cy="40625"/>
            </a:xfrm>
            <a:custGeom>
              <a:avLst/>
              <a:gdLst/>
              <a:ahLst/>
              <a:cxnLst/>
              <a:rect l="l" t="t" r="r" b="b"/>
              <a:pathLst>
                <a:path w="5197" h="1625" fill="none" extrusionOk="0">
                  <a:moveTo>
                    <a:pt x="1" y="1581"/>
                  </a:moveTo>
                  <a:cubicBezTo>
                    <a:pt x="1354" y="1624"/>
                    <a:pt x="2708" y="1554"/>
                    <a:pt x="4052" y="1380"/>
                  </a:cubicBezTo>
                  <a:cubicBezTo>
                    <a:pt x="4506" y="1327"/>
                    <a:pt x="5196" y="1144"/>
                    <a:pt x="5056" y="533"/>
                  </a:cubicBezTo>
                  <a:cubicBezTo>
                    <a:pt x="5004" y="288"/>
                    <a:pt x="4812" y="105"/>
                    <a:pt x="4594" y="0"/>
                  </a:cubicBezTo>
                </a:path>
              </a:pathLst>
            </a:custGeom>
            <a:solidFill>
              <a:schemeClr val="dk1"/>
            </a:solidFill>
            <a:ln w="19050" cap="rnd" cmpd="sng">
              <a:solidFill>
                <a:schemeClr val="accent3"/>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30;p66">
              <a:extLst>
                <a:ext uri="{FF2B5EF4-FFF2-40B4-BE49-F238E27FC236}">
                  <a16:creationId xmlns:a16="http://schemas.microsoft.com/office/drawing/2014/main" id="{3043E83B-DA01-1C30-1D58-D350D9FF2705}"/>
                </a:ext>
              </a:extLst>
            </p:cNvPr>
            <p:cNvSpPr/>
            <p:nvPr/>
          </p:nvSpPr>
          <p:spPr>
            <a:xfrm>
              <a:off x="-424275" y="4100550"/>
              <a:ext cx="131650" cy="249750"/>
            </a:xfrm>
            <a:custGeom>
              <a:avLst/>
              <a:gdLst/>
              <a:ahLst/>
              <a:cxnLst/>
              <a:rect l="l" t="t" r="r" b="b"/>
              <a:pathLst>
                <a:path w="5266" h="9990" extrusionOk="0">
                  <a:moveTo>
                    <a:pt x="2253" y="2035"/>
                  </a:moveTo>
                  <a:lnTo>
                    <a:pt x="2297" y="4235"/>
                  </a:lnTo>
                  <a:cubicBezTo>
                    <a:pt x="1852" y="4174"/>
                    <a:pt x="1520" y="4060"/>
                    <a:pt x="1319" y="3886"/>
                  </a:cubicBezTo>
                  <a:cubicBezTo>
                    <a:pt x="1110" y="3720"/>
                    <a:pt x="1005" y="3484"/>
                    <a:pt x="996" y="3178"/>
                  </a:cubicBezTo>
                  <a:cubicBezTo>
                    <a:pt x="987" y="2864"/>
                    <a:pt x="1092" y="2602"/>
                    <a:pt x="1310" y="2410"/>
                  </a:cubicBezTo>
                  <a:cubicBezTo>
                    <a:pt x="1520" y="2218"/>
                    <a:pt x="1834" y="2096"/>
                    <a:pt x="2253" y="2035"/>
                  </a:cubicBezTo>
                  <a:close/>
                  <a:moveTo>
                    <a:pt x="2865" y="5257"/>
                  </a:moveTo>
                  <a:lnTo>
                    <a:pt x="2865" y="5257"/>
                  </a:lnTo>
                  <a:cubicBezTo>
                    <a:pt x="3336" y="5335"/>
                    <a:pt x="3694" y="5457"/>
                    <a:pt x="3912" y="5641"/>
                  </a:cubicBezTo>
                  <a:cubicBezTo>
                    <a:pt x="4139" y="5824"/>
                    <a:pt x="4253" y="6069"/>
                    <a:pt x="4262" y="6383"/>
                  </a:cubicBezTo>
                  <a:cubicBezTo>
                    <a:pt x="4270" y="6706"/>
                    <a:pt x="4157" y="6968"/>
                    <a:pt x="3930" y="7169"/>
                  </a:cubicBezTo>
                  <a:cubicBezTo>
                    <a:pt x="3703" y="7370"/>
                    <a:pt x="3371" y="7509"/>
                    <a:pt x="2917" y="7579"/>
                  </a:cubicBezTo>
                  <a:lnTo>
                    <a:pt x="2865" y="5257"/>
                  </a:lnTo>
                  <a:close/>
                  <a:moveTo>
                    <a:pt x="2742" y="0"/>
                  </a:moveTo>
                  <a:lnTo>
                    <a:pt x="2201" y="18"/>
                  </a:lnTo>
                  <a:lnTo>
                    <a:pt x="2236" y="1275"/>
                  </a:lnTo>
                  <a:cubicBezTo>
                    <a:pt x="1503" y="1345"/>
                    <a:pt x="952" y="1554"/>
                    <a:pt x="568" y="1895"/>
                  </a:cubicBezTo>
                  <a:cubicBezTo>
                    <a:pt x="184" y="2244"/>
                    <a:pt x="1" y="2707"/>
                    <a:pt x="9" y="3292"/>
                  </a:cubicBezTo>
                  <a:cubicBezTo>
                    <a:pt x="27" y="3825"/>
                    <a:pt x="210" y="4244"/>
                    <a:pt x="577" y="4549"/>
                  </a:cubicBezTo>
                  <a:cubicBezTo>
                    <a:pt x="944" y="4846"/>
                    <a:pt x="1529" y="5047"/>
                    <a:pt x="2323" y="5161"/>
                  </a:cubicBezTo>
                  <a:lnTo>
                    <a:pt x="2376" y="7614"/>
                  </a:lnTo>
                  <a:cubicBezTo>
                    <a:pt x="1983" y="7614"/>
                    <a:pt x="1590" y="7562"/>
                    <a:pt x="1214" y="7457"/>
                  </a:cubicBezTo>
                  <a:cubicBezTo>
                    <a:pt x="839" y="7352"/>
                    <a:pt x="463" y="7186"/>
                    <a:pt x="97" y="6968"/>
                  </a:cubicBezTo>
                  <a:lnTo>
                    <a:pt x="97" y="6968"/>
                  </a:lnTo>
                  <a:lnTo>
                    <a:pt x="114" y="7928"/>
                  </a:lnTo>
                  <a:cubicBezTo>
                    <a:pt x="498" y="8086"/>
                    <a:pt x="883" y="8199"/>
                    <a:pt x="1258" y="8269"/>
                  </a:cubicBezTo>
                  <a:cubicBezTo>
                    <a:pt x="1634" y="8339"/>
                    <a:pt x="2018" y="8374"/>
                    <a:pt x="2393" y="8374"/>
                  </a:cubicBezTo>
                  <a:lnTo>
                    <a:pt x="2437" y="9989"/>
                  </a:lnTo>
                  <a:lnTo>
                    <a:pt x="2969" y="9980"/>
                  </a:lnTo>
                  <a:lnTo>
                    <a:pt x="2935" y="8348"/>
                  </a:lnTo>
                  <a:cubicBezTo>
                    <a:pt x="3694" y="8278"/>
                    <a:pt x="4279" y="8068"/>
                    <a:pt x="4672" y="7710"/>
                  </a:cubicBezTo>
                  <a:cubicBezTo>
                    <a:pt x="5074" y="7343"/>
                    <a:pt x="5266" y="6863"/>
                    <a:pt x="5257" y="6261"/>
                  </a:cubicBezTo>
                  <a:cubicBezTo>
                    <a:pt x="5240" y="5702"/>
                    <a:pt x="5039" y="5265"/>
                    <a:pt x="4646" y="4951"/>
                  </a:cubicBezTo>
                  <a:cubicBezTo>
                    <a:pt x="4262" y="4637"/>
                    <a:pt x="3659" y="4427"/>
                    <a:pt x="2838" y="4322"/>
                  </a:cubicBezTo>
                  <a:lnTo>
                    <a:pt x="2786" y="2026"/>
                  </a:lnTo>
                  <a:lnTo>
                    <a:pt x="2786" y="2026"/>
                  </a:lnTo>
                  <a:cubicBezTo>
                    <a:pt x="3118" y="2035"/>
                    <a:pt x="3441" y="2078"/>
                    <a:pt x="3755" y="2148"/>
                  </a:cubicBezTo>
                  <a:cubicBezTo>
                    <a:pt x="4070" y="2227"/>
                    <a:pt x="4375" y="2340"/>
                    <a:pt x="4681" y="2480"/>
                  </a:cubicBezTo>
                  <a:lnTo>
                    <a:pt x="4655" y="1537"/>
                  </a:lnTo>
                  <a:cubicBezTo>
                    <a:pt x="4358" y="1450"/>
                    <a:pt x="4052" y="1380"/>
                    <a:pt x="3738" y="1336"/>
                  </a:cubicBezTo>
                  <a:cubicBezTo>
                    <a:pt x="3423" y="1284"/>
                    <a:pt x="3100" y="1258"/>
                    <a:pt x="2769" y="1249"/>
                  </a:cubicBezTo>
                  <a:lnTo>
                    <a:pt x="27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31;p66">
              <a:extLst>
                <a:ext uri="{FF2B5EF4-FFF2-40B4-BE49-F238E27FC236}">
                  <a16:creationId xmlns:a16="http://schemas.microsoft.com/office/drawing/2014/main" id="{147A292A-A11D-B69F-6036-47811C6AD6F4}"/>
                </a:ext>
              </a:extLst>
            </p:cNvPr>
            <p:cNvSpPr/>
            <p:nvPr/>
          </p:nvSpPr>
          <p:spPr>
            <a:xfrm>
              <a:off x="-211650" y="4090725"/>
              <a:ext cx="71825" cy="289475"/>
            </a:xfrm>
            <a:custGeom>
              <a:avLst/>
              <a:gdLst/>
              <a:ahLst/>
              <a:cxnLst/>
              <a:rect l="l" t="t" r="r" b="b"/>
              <a:pathLst>
                <a:path w="2873" h="11579" fill="none" extrusionOk="0">
                  <a:moveTo>
                    <a:pt x="26" y="0"/>
                  </a:moveTo>
                  <a:cubicBezTo>
                    <a:pt x="1790" y="1362"/>
                    <a:pt x="2873" y="3571"/>
                    <a:pt x="2864" y="5798"/>
                  </a:cubicBezTo>
                  <a:cubicBezTo>
                    <a:pt x="2864" y="8025"/>
                    <a:pt x="1773" y="10225"/>
                    <a:pt x="0" y="11578"/>
                  </a:cubicBezTo>
                </a:path>
              </a:pathLst>
            </a:custGeom>
            <a:noFill/>
            <a:ln w="19050" cap="rnd" cmpd="sng">
              <a:solidFill>
                <a:schemeClr val="accent3"/>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32;p66">
              <a:extLst>
                <a:ext uri="{FF2B5EF4-FFF2-40B4-BE49-F238E27FC236}">
                  <a16:creationId xmlns:a16="http://schemas.microsoft.com/office/drawing/2014/main" id="{F6852FCB-4048-46AE-C5D7-87AB025F0FB3}"/>
                </a:ext>
              </a:extLst>
            </p:cNvPr>
            <p:cNvSpPr/>
            <p:nvPr/>
          </p:nvSpPr>
          <p:spPr>
            <a:xfrm>
              <a:off x="-357900" y="4395450"/>
              <a:ext cx="96050" cy="9625"/>
            </a:xfrm>
            <a:custGeom>
              <a:avLst/>
              <a:gdLst/>
              <a:ahLst/>
              <a:cxnLst/>
              <a:rect l="l" t="t" r="r" b="b"/>
              <a:pathLst>
                <a:path w="3842" h="385" fill="none" extrusionOk="0">
                  <a:moveTo>
                    <a:pt x="3842" y="1"/>
                  </a:moveTo>
                  <a:cubicBezTo>
                    <a:pt x="2593" y="306"/>
                    <a:pt x="1284" y="385"/>
                    <a:pt x="0" y="219"/>
                  </a:cubicBezTo>
                </a:path>
              </a:pathLst>
            </a:custGeom>
            <a:noFill/>
            <a:ln w="19050" cap="rnd" cmpd="sng">
              <a:solidFill>
                <a:schemeClr val="accent3"/>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B41D1493-FB0E-38FB-522E-4E7560CF3AEE}"/>
              </a:ext>
            </a:extLst>
          </p:cNvPr>
          <p:cNvSpPr/>
          <p:nvPr/>
        </p:nvSpPr>
        <p:spPr>
          <a:xfrm>
            <a:off x="1134140" y="1942214"/>
            <a:ext cx="517451" cy="99237"/>
          </a:xfrm>
          <a:prstGeom prst="rect">
            <a:avLst/>
          </a:prstGeom>
          <a:solidFill>
            <a:srgbClr val="92D05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pic>
        <p:nvPicPr>
          <p:cNvPr id="1053" name="Google Shape;1053;p49"/>
          <p:cNvPicPr preferRelativeResize="0">
            <a:picLocks noGrp="1"/>
          </p:cNvPicPr>
          <p:nvPr>
            <p:ph type="pic" idx="2"/>
          </p:nvPr>
        </p:nvPicPr>
        <p:blipFill rotWithShape="1">
          <a:blip r:embed="rId3">
            <a:alphaModFix/>
          </a:blip>
          <a:srcRect l="23916" t="2770" r="22529" b="16688"/>
          <a:stretch/>
        </p:blipFill>
        <p:spPr>
          <a:xfrm rot="16200000">
            <a:off x="4487288" y="396000"/>
            <a:ext cx="5143500" cy="4351500"/>
          </a:xfrm>
          <a:prstGeom prst="round2SameRect">
            <a:avLst>
              <a:gd name="adj1" fmla="val 50000"/>
              <a:gd name="adj2" fmla="val 0"/>
            </a:avLst>
          </a:prstGeom>
        </p:spPr>
      </p:pic>
      <p:grpSp>
        <p:nvGrpSpPr>
          <p:cNvPr id="1056" name="Google Shape;1056;p49"/>
          <p:cNvGrpSpPr/>
          <p:nvPr/>
        </p:nvGrpSpPr>
        <p:grpSpPr>
          <a:xfrm>
            <a:off x="3370538" y="4167063"/>
            <a:ext cx="588500" cy="559825"/>
            <a:chOff x="4234150" y="1757375"/>
            <a:chExt cx="588500" cy="559825"/>
          </a:xfrm>
        </p:grpSpPr>
        <p:sp>
          <p:nvSpPr>
            <p:cNvPr id="1057" name="Google Shape;1057;p49"/>
            <p:cNvSpPr/>
            <p:nvPr/>
          </p:nvSpPr>
          <p:spPr>
            <a:xfrm>
              <a:off x="4244575" y="1757375"/>
              <a:ext cx="567650" cy="559825"/>
            </a:xfrm>
            <a:custGeom>
              <a:avLst/>
              <a:gdLst/>
              <a:ahLst/>
              <a:cxnLst/>
              <a:rect l="l" t="t" r="r" b="b"/>
              <a:pathLst>
                <a:path w="22706" h="22393" extrusionOk="0">
                  <a:moveTo>
                    <a:pt x="11357" y="1"/>
                  </a:moveTo>
                  <a:cubicBezTo>
                    <a:pt x="11255" y="1"/>
                    <a:pt x="11152" y="2"/>
                    <a:pt x="11049" y="5"/>
                  </a:cubicBezTo>
                  <a:cubicBezTo>
                    <a:pt x="4870" y="172"/>
                    <a:pt x="0" y="5327"/>
                    <a:pt x="167" y="11506"/>
                  </a:cubicBezTo>
                  <a:cubicBezTo>
                    <a:pt x="331" y="17571"/>
                    <a:pt x="5307" y="22393"/>
                    <a:pt x="11349" y="22393"/>
                  </a:cubicBezTo>
                  <a:cubicBezTo>
                    <a:pt x="11451" y="22393"/>
                    <a:pt x="11554" y="22392"/>
                    <a:pt x="11656" y="22389"/>
                  </a:cubicBezTo>
                  <a:cubicBezTo>
                    <a:pt x="17836" y="22210"/>
                    <a:pt x="22705" y="17067"/>
                    <a:pt x="22539" y="10887"/>
                  </a:cubicBezTo>
                  <a:cubicBezTo>
                    <a:pt x="22375" y="4811"/>
                    <a:pt x="17398" y="1"/>
                    <a:pt x="11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4234150" y="1776625"/>
              <a:ext cx="588500" cy="521650"/>
            </a:xfrm>
            <a:custGeom>
              <a:avLst/>
              <a:gdLst/>
              <a:ahLst/>
              <a:cxnLst/>
              <a:rect l="l" t="t" r="r" b="b"/>
              <a:pathLst>
                <a:path w="23540" h="20866" extrusionOk="0">
                  <a:moveTo>
                    <a:pt x="11768" y="0"/>
                  </a:moveTo>
                  <a:cubicBezTo>
                    <a:pt x="7503" y="0"/>
                    <a:pt x="3504" y="2636"/>
                    <a:pt x="1965" y="6879"/>
                  </a:cubicBezTo>
                  <a:cubicBezTo>
                    <a:pt x="0" y="12296"/>
                    <a:pt x="2798" y="18273"/>
                    <a:pt x="8216" y="20238"/>
                  </a:cubicBezTo>
                  <a:cubicBezTo>
                    <a:pt x="9390" y="20664"/>
                    <a:pt x="10591" y="20866"/>
                    <a:pt x="11772" y="20866"/>
                  </a:cubicBezTo>
                  <a:cubicBezTo>
                    <a:pt x="16036" y="20866"/>
                    <a:pt x="20036" y="18230"/>
                    <a:pt x="21575" y="13987"/>
                  </a:cubicBezTo>
                  <a:cubicBezTo>
                    <a:pt x="23539" y="8570"/>
                    <a:pt x="20741" y="2593"/>
                    <a:pt x="15324" y="628"/>
                  </a:cubicBezTo>
                  <a:cubicBezTo>
                    <a:pt x="14149" y="202"/>
                    <a:pt x="12948"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4288025" y="1821150"/>
              <a:ext cx="480750" cy="431825"/>
            </a:xfrm>
            <a:custGeom>
              <a:avLst/>
              <a:gdLst/>
              <a:ahLst/>
              <a:cxnLst/>
              <a:rect l="l" t="t" r="r" b="b"/>
              <a:pathLst>
                <a:path w="19230" h="17273" extrusionOk="0">
                  <a:moveTo>
                    <a:pt x="9609" y="0"/>
                  </a:moveTo>
                  <a:cubicBezTo>
                    <a:pt x="8822" y="0"/>
                    <a:pt x="8022" y="108"/>
                    <a:pt x="7228" y="335"/>
                  </a:cubicBezTo>
                  <a:cubicBezTo>
                    <a:pt x="2644" y="1657"/>
                    <a:pt x="0" y="6443"/>
                    <a:pt x="1322" y="11027"/>
                  </a:cubicBezTo>
                  <a:cubicBezTo>
                    <a:pt x="2404" y="14804"/>
                    <a:pt x="5858" y="17272"/>
                    <a:pt x="9610" y="17272"/>
                  </a:cubicBezTo>
                  <a:cubicBezTo>
                    <a:pt x="10401" y="17272"/>
                    <a:pt x="11204" y="17163"/>
                    <a:pt x="12002" y="16933"/>
                  </a:cubicBezTo>
                  <a:cubicBezTo>
                    <a:pt x="16586" y="15611"/>
                    <a:pt x="19229" y="10825"/>
                    <a:pt x="17907" y="6253"/>
                  </a:cubicBezTo>
                  <a:cubicBezTo>
                    <a:pt x="16815" y="2463"/>
                    <a:pt x="13363" y="0"/>
                    <a:pt x="9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4454700" y="1925675"/>
              <a:ext cx="155400" cy="236050"/>
            </a:xfrm>
            <a:custGeom>
              <a:avLst/>
              <a:gdLst/>
              <a:ahLst/>
              <a:cxnLst/>
              <a:rect l="l" t="t" r="r" b="b"/>
              <a:pathLst>
                <a:path w="6216" h="9442" extrusionOk="0">
                  <a:moveTo>
                    <a:pt x="1906" y="2060"/>
                  </a:moveTo>
                  <a:lnTo>
                    <a:pt x="2632" y="4096"/>
                  </a:lnTo>
                  <a:cubicBezTo>
                    <a:pt x="2434" y="4133"/>
                    <a:pt x="2255" y="4152"/>
                    <a:pt x="2095" y="4152"/>
                  </a:cubicBezTo>
                  <a:cubicBezTo>
                    <a:pt x="1900" y="4152"/>
                    <a:pt x="1734" y="4124"/>
                    <a:pt x="1596" y="4072"/>
                  </a:cubicBezTo>
                  <a:cubicBezTo>
                    <a:pt x="1358" y="3989"/>
                    <a:pt x="1180" y="3798"/>
                    <a:pt x="1084" y="3512"/>
                  </a:cubicBezTo>
                  <a:cubicBezTo>
                    <a:pt x="977" y="3215"/>
                    <a:pt x="989" y="2941"/>
                    <a:pt x="1132" y="2703"/>
                  </a:cubicBezTo>
                  <a:cubicBezTo>
                    <a:pt x="1275" y="2453"/>
                    <a:pt x="1525" y="2238"/>
                    <a:pt x="1906" y="2060"/>
                  </a:cubicBezTo>
                  <a:close/>
                  <a:moveTo>
                    <a:pt x="4025" y="4827"/>
                  </a:moveTo>
                  <a:cubicBezTo>
                    <a:pt x="4239" y="4827"/>
                    <a:pt x="4419" y="4857"/>
                    <a:pt x="4573" y="4917"/>
                  </a:cubicBezTo>
                  <a:cubicBezTo>
                    <a:pt x="4835" y="5013"/>
                    <a:pt x="5025" y="5215"/>
                    <a:pt x="5133" y="5501"/>
                  </a:cubicBezTo>
                  <a:cubicBezTo>
                    <a:pt x="5228" y="5798"/>
                    <a:pt x="5216" y="6084"/>
                    <a:pt x="5061" y="6346"/>
                  </a:cubicBezTo>
                  <a:cubicBezTo>
                    <a:pt x="4906" y="6596"/>
                    <a:pt x="4632" y="6834"/>
                    <a:pt x="4240" y="7037"/>
                  </a:cubicBezTo>
                  <a:lnTo>
                    <a:pt x="3466" y="4882"/>
                  </a:lnTo>
                  <a:cubicBezTo>
                    <a:pt x="3674" y="4845"/>
                    <a:pt x="3860" y="4827"/>
                    <a:pt x="4025" y="4827"/>
                  </a:cubicBezTo>
                  <a:close/>
                  <a:moveTo>
                    <a:pt x="1727" y="0"/>
                  </a:moveTo>
                  <a:lnTo>
                    <a:pt x="1227" y="179"/>
                  </a:lnTo>
                  <a:lnTo>
                    <a:pt x="1644" y="1345"/>
                  </a:lnTo>
                  <a:cubicBezTo>
                    <a:pt x="989" y="1643"/>
                    <a:pt x="537" y="2000"/>
                    <a:pt x="275" y="2441"/>
                  </a:cubicBezTo>
                  <a:cubicBezTo>
                    <a:pt x="25" y="2881"/>
                    <a:pt x="1" y="3381"/>
                    <a:pt x="191" y="3917"/>
                  </a:cubicBezTo>
                  <a:cubicBezTo>
                    <a:pt x="370" y="4417"/>
                    <a:pt x="680" y="4751"/>
                    <a:pt x="1108" y="4917"/>
                  </a:cubicBezTo>
                  <a:cubicBezTo>
                    <a:pt x="1345" y="5007"/>
                    <a:pt x="1631" y="5052"/>
                    <a:pt x="1965" y="5052"/>
                  </a:cubicBezTo>
                  <a:cubicBezTo>
                    <a:pt x="2251" y="5052"/>
                    <a:pt x="2573" y="5019"/>
                    <a:pt x="2930" y="4953"/>
                  </a:cubicBezTo>
                  <a:lnTo>
                    <a:pt x="3740" y="7227"/>
                  </a:lnTo>
                  <a:cubicBezTo>
                    <a:pt x="3370" y="7358"/>
                    <a:pt x="2989" y="7430"/>
                    <a:pt x="2608" y="7453"/>
                  </a:cubicBezTo>
                  <a:cubicBezTo>
                    <a:pt x="2568" y="7455"/>
                    <a:pt x="2528" y="7455"/>
                    <a:pt x="2488" y="7455"/>
                  </a:cubicBezTo>
                  <a:cubicBezTo>
                    <a:pt x="2135" y="7455"/>
                    <a:pt x="1780" y="7409"/>
                    <a:pt x="1406" y="7334"/>
                  </a:cubicBezTo>
                  <a:lnTo>
                    <a:pt x="1406" y="7334"/>
                  </a:lnTo>
                  <a:lnTo>
                    <a:pt x="1727" y="8227"/>
                  </a:lnTo>
                  <a:cubicBezTo>
                    <a:pt x="1862" y="8235"/>
                    <a:pt x="1996" y="8239"/>
                    <a:pt x="2128" y="8239"/>
                  </a:cubicBezTo>
                  <a:cubicBezTo>
                    <a:pt x="2391" y="8239"/>
                    <a:pt x="2648" y="8223"/>
                    <a:pt x="2894" y="8192"/>
                  </a:cubicBezTo>
                  <a:cubicBezTo>
                    <a:pt x="3275" y="8144"/>
                    <a:pt x="3632" y="8061"/>
                    <a:pt x="3990" y="7942"/>
                  </a:cubicBezTo>
                  <a:lnTo>
                    <a:pt x="4525" y="9442"/>
                  </a:lnTo>
                  <a:lnTo>
                    <a:pt x="5025" y="9263"/>
                  </a:lnTo>
                  <a:lnTo>
                    <a:pt x="4490" y="7751"/>
                  </a:lnTo>
                  <a:cubicBezTo>
                    <a:pt x="5180" y="7453"/>
                    <a:pt x="5656" y="7072"/>
                    <a:pt x="5918" y="6608"/>
                  </a:cubicBezTo>
                  <a:cubicBezTo>
                    <a:pt x="6180" y="6156"/>
                    <a:pt x="6216" y="5644"/>
                    <a:pt x="6014" y="5084"/>
                  </a:cubicBezTo>
                  <a:cubicBezTo>
                    <a:pt x="5835" y="4560"/>
                    <a:pt x="5514" y="4215"/>
                    <a:pt x="5049" y="4036"/>
                  </a:cubicBezTo>
                  <a:cubicBezTo>
                    <a:pt x="4804" y="3948"/>
                    <a:pt x="4513" y="3903"/>
                    <a:pt x="4175" y="3903"/>
                  </a:cubicBezTo>
                  <a:cubicBezTo>
                    <a:pt x="3872" y="3903"/>
                    <a:pt x="3533" y="3939"/>
                    <a:pt x="3156" y="4012"/>
                  </a:cubicBezTo>
                  <a:lnTo>
                    <a:pt x="2406" y="1881"/>
                  </a:lnTo>
                  <a:cubicBezTo>
                    <a:pt x="2716" y="1786"/>
                    <a:pt x="3025" y="1726"/>
                    <a:pt x="3347" y="1703"/>
                  </a:cubicBezTo>
                  <a:cubicBezTo>
                    <a:pt x="3476" y="1688"/>
                    <a:pt x="3608" y="1681"/>
                    <a:pt x="3742" y="1681"/>
                  </a:cubicBezTo>
                  <a:cubicBezTo>
                    <a:pt x="3928" y="1681"/>
                    <a:pt x="4117" y="1694"/>
                    <a:pt x="4311" y="1715"/>
                  </a:cubicBezTo>
                  <a:lnTo>
                    <a:pt x="4001" y="845"/>
                  </a:lnTo>
                  <a:cubicBezTo>
                    <a:pt x="3692" y="857"/>
                    <a:pt x="3382" y="881"/>
                    <a:pt x="3073" y="941"/>
                  </a:cubicBezTo>
                  <a:cubicBezTo>
                    <a:pt x="2763" y="988"/>
                    <a:pt x="2454" y="1060"/>
                    <a:pt x="2144" y="1155"/>
                  </a:cubicBezTo>
                  <a:lnTo>
                    <a:pt x="1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4508875" y="2230475"/>
              <a:ext cx="115525" cy="25325"/>
            </a:xfrm>
            <a:custGeom>
              <a:avLst/>
              <a:gdLst/>
              <a:ahLst/>
              <a:cxnLst/>
              <a:rect l="l" t="t" r="r" b="b"/>
              <a:pathLst>
                <a:path w="4621" h="1013" fill="none" extrusionOk="0">
                  <a:moveTo>
                    <a:pt x="4621" y="0"/>
                  </a:moveTo>
                  <a:cubicBezTo>
                    <a:pt x="3132" y="738"/>
                    <a:pt x="1549" y="1012"/>
                    <a:pt x="1" y="857"/>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9"/>
            <p:cNvSpPr/>
            <p:nvPr/>
          </p:nvSpPr>
          <p:spPr>
            <a:xfrm>
              <a:off x="4634200" y="1849475"/>
              <a:ext cx="128025" cy="333975"/>
            </a:xfrm>
            <a:custGeom>
              <a:avLst/>
              <a:gdLst/>
              <a:ahLst/>
              <a:cxnLst/>
              <a:rect l="l" t="t" r="r" b="b"/>
              <a:pathLst>
                <a:path w="5121" h="13359" fill="none" extrusionOk="0">
                  <a:moveTo>
                    <a:pt x="0" y="0"/>
                  </a:moveTo>
                  <a:cubicBezTo>
                    <a:pt x="1453" y="822"/>
                    <a:pt x="2691" y="2060"/>
                    <a:pt x="3477" y="3679"/>
                  </a:cubicBezTo>
                  <a:cubicBezTo>
                    <a:pt x="5120" y="6965"/>
                    <a:pt x="4465" y="10823"/>
                    <a:pt x="2096" y="1335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9"/>
          <p:cNvGrpSpPr/>
          <p:nvPr/>
        </p:nvGrpSpPr>
        <p:grpSpPr>
          <a:xfrm>
            <a:off x="273650" y="97200"/>
            <a:ext cx="559625" cy="559325"/>
            <a:chOff x="3909400" y="3844950"/>
            <a:chExt cx="559625" cy="559325"/>
          </a:xfrm>
        </p:grpSpPr>
        <p:sp>
          <p:nvSpPr>
            <p:cNvPr id="1064" name="Google Shape;1064;p49"/>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9"/>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49"/>
          <p:cNvGrpSpPr/>
          <p:nvPr/>
        </p:nvGrpSpPr>
        <p:grpSpPr>
          <a:xfrm>
            <a:off x="3455134" y="656517"/>
            <a:ext cx="614808" cy="559813"/>
            <a:chOff x="6188250" y="1349550"/>
            <a:chExt cx="539400" cy="491150"/>
          </a:xfrm>
        </p:grpSpPr>
        <p:sp>
          <p:nvSpPr>
            <p:cNvPr id="1071" name="Google Shape;1071;p49"/>
            <p:cNvSpPr/>
            <p:nvPr/>
          </p:nvSpPr>
          <p:spPr>
            <a:xfrm>
              <a:off x="6188250" y="1349550"/>
              <a:ext cx="539400" cy="491150"/>
            </a:xfrm>
            <a:custGeom>
              <a:avLst/>
              <a:gdLst/>
              <a:ahLst/>
              <a:cxnLst/>
              <a:rect l="l" t="t" r="r" b="b"/>
              <a:pathLst>
                <a:path w="21576" h="19646" extrusionOk="0">
                  <a:moveTo>
                    <a:pt x="10788" y="1"/>
                  </a:moveTo>
                  <a:cubicBezTo>
                    <a:pt x="8276" y="1"/>
                    <a:pt x="5764" y="959"/>
                    <a:pt x="3847" y="2876"/>
                  </a:cubicBezTo>
                  <a:cubicBezTo>
                    <a:pt x="1" y="6710"/>
                    <a:pt x="1" y="12925"/>
                    <a:pt x="3847" y="16770"/>
                  </a:cubicBezTo>
                  <a:cubicBezTo>
                    <a:pt x="5764" y="18687"/>
                    <a:pt x="8276" y="19646"/>
                    <a:pt x="10788" y="19646"/>
                  </a:cubicBezTo>
                  <a:cubicBezTo>
                    <a:pt x="13300" y="19646"/>
                    <a:pt x="15812" y="18687"/>
                    <a:pt x="17729" y="16770"/>
                  </a:cubicBezTo>
                  <a:cubicBezTo>
                    <a:pt x="21575" y="12925"/>
                    <a:pt x="21575" y="6710"/>
                    <a:pt x="17729" y="2876"/>
                  </a:cubicBezTo>
                  <a:cubicBezTo>
                    <a:pt x="15812" y="959"/>
                    <a:pt x="13300" y="1"/>
                    <a:pt x="10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6206725" y="1366375"/>
              <a:ext cx="502450" cy="457525"/>
            </a:xfrm>
            <a:custGeom>
              <a:avLst/>
              <a:gdLst/>
              <a:ahLst/>
              <a:cxnLst/>
              <a:rect l="l" t="t" r="r" b="b"/>
              <a:pathLst>
                <a:path w="20098" h="18301" extrusionOk="0">
                  <a:moveTo>
                    <a:pt x="10049" y="0"/>
                  </a:moveTo>
                  <a:cubicBezTo>
                    <a:pt x="7706" y="0"/>
                    <a:pt x="5364" y="893"/>
                    <a:pt x="3572" y="2679"/>
                  </a:cubicBezTo>
                  <a:cubicBezTo>
                    <a:pt x="0" y="6251"/>
                    <a:pt x="0" y="12049"/>
                    <a:pt x="3572" y="15621"/>
                  </a:cubicBezTo>
                  <a:cubicBezTo>
                    <a:pt x="5364" y="17407"/>
                    <a:pt x="7706" y="18300"/>
                    <a:pt x="10049" y="18300"/>
                  </a:cubicBezTo>
                  <a:cubicBezTo>
                    <a:pt x="12392" y="18300"/>
                    <a:pt x="14734" y="17407"/>
                    <a:pt x="16526" y="15621"/>
                  </a:cubicBezTo>
                  <a:cubicBezTo>
                    <a:pt x="20098" y="12049"/>
                    <a:pt x="20098" y="6251"/>
                    <a:pt x="16526" y="2679"/>
                  </a:cubicBezTo>
                  <a:cubicBezTo>
                    <a:pt x="14734" y="893"/>
                    <a:pt x="12392"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6250175" y="1405650"/>
              <a:ext cx="415550" cy="378875"/>
            </a:xfrm>
            <a:custGeom>
              <a:avLst/>
              <a:gdLst/>
              <a:ahLst/>
              <a:cxnLst/>
              <a:rect l="l" t="t" r="r" b="b"/>
              <a:pathLst>
                <a:path w="16622" h="15155" extrusionOk="0">
                  <a:moveTo>
                    <a:pt x="8311" y="1"/>
                  </a:moveTo>
                  <a:cubicBezTo>
                    <a:pt x="6373" y="1"/>
                    <a:pt x="4436" y="739"/>
                    <a:pt x="2953" y="2215"/>
                  </a:cubicBezTo>
                  <a:cubicBezTo>
                    <a:pt x="0" y="5180"/>
                    <a:pt x="0" y="9978"/>
                    <a:pt x="2953" y="12931"/>
                  </a:cubicBezTo>
                  <a:cubicBezTo>
                    <a:pt x="4436" y="14413"/>
                    <a:pt x="6373" y="15155"/>
                    <a:pt x="8311" y="15155"/>
                  </a:cubicBezTo>
                  <a:cubicBezTo>
                    <a:pt x="10249" y="15155"/>
                    <a:pt x="12187" y="14413"/>
                    <a:pt x="13669" y="12931"/>
                  </a:cubicBezTo>
                  <a:cubicBezTo>
                    <a:pt x="16622" y="9978"/>
                    <a:pt x="16622" y="5180"/>
                    <a:pt x="13669" y="2215"/>
                  </a:cubicBezTo>
                  <a:cubicBezTo>
                    <a:pt x="12187" y="739"/>
                    <a:pt x="10249" y="1"/>
                    <a:pt x="8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6353750" y="1753025"/>
              <a:ext cx="98250" cy="31275"/>
            </a:xfrm>
            <a:custGeom>
              <a:avLst/>
              <a:gdLst/>
              <a:ahLst/>
              <a:cxnLst/>
              <a:rect l="l" t="t" r="r" b="b"/>
              <a:pathLst>
                <a:path w="3930" h="1251" fill="none" extrusionOk="0">
                  <a:moveTo>
                    <a:pt x="3930" y="1251"/>
                  </a:moveTo>
                  <a:cubicBezTo>
                    <a:pt x="2477" y="1203"/>
                    <a:pt x="1132" y="751"/>
                    <a:pt x="1" y="0"/>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6519850" y="1493775"/>
              <a:ext cx="128600" cy="280100"/>
            </a:xfrm>
            <a:custGeom>
              <a:avLst/>
              <a:gdLst/>
              <a:ahLst/>
              <a:cxnLst/>
              <a:rect l="l" t="t" r="r" b="b"/>
              <a:pathLst>
                <a:path w="5144" h="11204" fill="none" extrusionOk="0">
                  <a:moveTo>
                    <a:pt x="3930" y="0"/>
                  </a:moveTo>
                  <a:cubicBezTo>
                    <a:pt x="4715" y="1238"/>
                    <a:pt x="5144" y="2703"/>
                    <a:pt x="5084" y="4286"/>
                  </a:cubicBezTo>
                  <a:cubicBezTo>
                    <a:pt x="4989" y="7513"/>
                    <a:pt x="2870" y="10204"/>
                    <a:pt x="1" y="11204"/>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6344825" y="1474225"/>
              <a:ext cx="189925" cy="219325"/>
            </a:xfrm>
            <a:custGeom>
              <a:avLst/>
              <a:gdLst/>
              <a:ahLst/>
              <a:cxnLst/>
              <a:rect l="l" t="t" r="r" b="b"/>
              <a:pathLst>
                <a:path w="7597" h="8773" extrusionOk="0">
                  <a:moveTo>
                    <a:pt x="4875" y="1"/>
                  </a:moveTo>
                  <a:cubicBezTo>
                    <a:pt x="4337" y="1"/>
                    <a:pt x="3835" y="133"/>
                    <a:pt x="3370" y="401"/>
                  </a:cubicBezTo>
                  <a:cubicBezTo>
                    <a:pt x="2668" y="794"/>
                    <a:pt x="2132" y="1461"/>
                    <a:pt x="1763" y="2366"/>
                  </a:cubicBezTo>
                  <a:lnTo>
                    <a:pt x="894" y="2163"/>
                  </a:lnTo>
                  <a:lnTo>
                    <a:pt x="429" y="2770"/>
                  </a:lnTo>
                  <a:lnTo>
                    <a:pt x="1513" y="3032"/>
                  </a:lnTo>
                  <a:cubicBezTo>
                    <a:pt x="1489" y="3116"/>
                    <a:pt x="1465" y="3199"/>
                    <a:pt x="1441" y="3294"/>
                  </a:cubicBezTo>
                  <a:lnTo>
                    <a:pt x="1358" y="3616"/>
                  </a:lnTo>
                  <a:lnTo>
                    <a:pt x="1287" y="3925"/>
                  </a:lnTo>
                  <a:cubicBezTo>
                    <a:pt x="1275" y="4009"/>
                    <a:pt x="1251" y="4092"/>
                    <a:pt x="1239" y="4175"/>
                  </a:cubicBezTo>
                  <a:lnTo>
                    <a:pt x="465" y="3997"/>
                  </a:lnTo>
                  <a:lnTo>
                    <a:pt x="1" y="4604"/>
                  </a:lnTo>
                  <a:lnTo>
                    <a:pt x="1167" y="4878"/>
                  </a:lnTo>
                  <a:cubicBezTo>
                    <a:pt x="1084" y="5878"/>
                    <a:pt x="1275" y="6700"/>
                    <a:pt x="1715" y="7378"/>
                  </a:cubicBezTo>
                  <a:cubicBezTo>
                    <a:pt x="2156" y="8045"/>
                    <a:pt x="2822" y="8485"/>
                    <a:pt x="3692" y="8700"/>
                  </a:cubicBezTo>
                  <a:cubicBezTo>
                    <a:pt x="3900" y="8748"/>
                    <a:pt x="4112" y="8773"/>
                    <a:pt x="4326" y="8773"/>
                  </a:cubicBezTo>
                  <a:cubicBezTo>
                    <a:pt x="4479" y="8773"/>
                    <a:pt x="4633" y="8760"/>
                    <a:pt x="4787" y="8735"/>
                  </a:cubicBezTo>
                  <a:cubicBezTo>
                    <a:pt x="5156" y="8688"/>
                    <a:pt x="5549" y="8569"/>
                    <a:pt x="5942" y="8378"/>
                  </a:cubicBezTo>
                  <a:lnTo>
                    <a:pt x="6216" y="7211"/>
                  </a:lnTo>
                  <a:lnTo>
                    <a:pt x="6216" y="7211"/>
                  </a:lnTo>
                  <a:cubicBezTo>
                    <a:pt x="5787" y="7521"/>
                    <a:pt x="5394" y="7723"/>
                    <a:pt x="5037" y="7807"/>
                  </a:cubicBezTo>
                  <a:cubicBezTo>
                    <a:pt x="4859" y="7856"/>
                    <a:pt x="4674" y="7880"/>
                    <a:pt x="4486" y="7880"/>
                  </a:cubicBezTo>
                  <a:cubicBezTo>
                    <a:pt x="4310" y="7880"/>
                    <a:pt x="4132" y="7859"/>
                    <a:pt x="3954" y="7819"/>
                  </a:cubicBezTo>
                  <a:cubicBezTo>
                    <a:pt x="3370" y="7676"/>
                    <a:pt x="2941" y="7378"/>
                    <a:pt x="2656" y="6914"/>
                  </a:cubicBezTo>
                  <a:cubicBezTo>
                    <a:pt x="2370" y="6461"/>
                    <a:pt x="2251" y="5866"/>
                    <a:pt x="2299" y="5152"/>
                  </a:cubicBezTo>
                  <a:lnTo>
                    <a:pt x="2299" y="5152"/>
                  </a:lnTo>
                  <a:lnTo>
                    <a:pt x="4370" y="5640"/>
                  </a:lnTo>
                  <a:lnTo>
                    <a:pt x="4835" y="5033"/>
                  </a:lnTo>
                  <a:lnTo>
                    <a:pt x="2370" y="4449"/>
                  </a:lnTo>
                  <a:cubicBezTo>
                    <a:pt x="2382" y="4354"/>
                    <a:pt x="2394" y="4271"/>
                    <a:pt x="2406" y="4175"/>
                  </a:cubicBezTo>
                  <a:lnTo>
                    <a:pt x="2489" y="3878"/>
                  </a:lnTo>
                  <a:lnTo>
                    <a:pt x="2560" y="3556"/>
                  </a:lnTo>
                  <a:cubicBezTo>
                    <a:pt x="2584" y="3473"/>
                    <a:pt x="2608" y="3390"/>
                    <a:pt x="2632" y="3294"/>
                  </a:cubicBezTo>
                  <a:lnTo>
                    <a:pt x="5620" y="4009"/>
                  </a:lnTo>
                  <a:lnTo>
                    <a:pt x="6085" y="3390"/>
                  </a:lnTo>
                  <a:lnTo>
                    <a:pt x="2894" y="2640"/>
                  </a:lnTo>
                  <a:cubicBezTo>
                    <a:pt x="3168" y="1973"/>
                    <a:pt x="3537" y="1497"/>
                    <a:pt x="4001" y="1223"/>
                  </a:cubicBezTo>
                  <a:cubicBezTo>
                    <a:pt x="4311" y="1032"/>
                    <a:pt x="4641" y="937"/>
                    <a:pt x="5000" y="937"/>
                  </a:cubicBezTo>
                  <a:cubicBezTo>
                    <a:pt x="5180" y="937"/>
                    <a:pt x="5366" y="961"/>
                    <a:pt x="5561" y="1008"/>
                  </a:cubicBezTo>
                  <a:cubicBezTo>
                    <a:pt x="5942" y="1092"/>
                    <a:pt x="6263" y="1258"/>
                    <a:pt x="6537" y="1497"/>
                  </a:cubicBezTo>
                  <a:cubicBezTo>
                    <a:pt x="6811" y="1735"/>
                    <a:pt x="7073" y="2092"/>
                    <a:pt x="7311" y="2556"/>
                  </a:cubicBezTo>
                  <a:lnTo>
                    <a:pt x="7597" y="1377"/>
                  </a:lnTo>
                  <a:cubicBezTo>
                    <a:pt x="7335" y="1044"/>
                    <a:pt x="7049" y="770"/>
                    <a:pt x="6740" y="556"/>
                  </a:cubicBezTo>
                  <a:cubicBezTo>
                    <a:pt x="6430" y="342"/>
                    <a:pt x="6097" y="187"/>
                    <a:pt x="5728" y="103"/>
                  </a:cubicBezTo>
                  <a:cubicBezTo>
                    <a:pt x="5434" y="35"/>
                    <a:pt x="5150" y="1"/>
                    <a:pt x="4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9"/>
          <p:cNvGrpSpPr/>
          <p:nvPr/>
        </p:nvGrpSpPr>
        <p:grpSpPr>
          <a:xfrm flipH="1">
            <a:off x="2559750" y="4212725"/>
            <a:ext cx="1099850" cy="1546350"/>
            <a:chOff x="3790650" y="352550"/>
            <a:chExt cx="1099850" cy="1546350"/>
          </a:xfrm>
        </p:grpSpPr>
        <p:sp>
          <p:nvSpPr>
            <p:cNvPr id="1078" name="Google Shape;1078;p49"/>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9"/>
          <p:cNvGrpSpPr/>
          <p:nvPr/>
        </p:nvGrpSpPr>
        <p:grpSpPr>
          <a:xfrm flipH="1">
            <a:off x="-158400" y="434700"/>
            <a:ext cx="1099850" cy="1546350"/>
            <a:chOff x="3790650" y="352550"/>
            <a:chExt cx="1099850" cy="1546350"/>
          </a:xfrm>
        </p:grpSpPr>
        <p:sp>
          <p:nvSpPr>
            <p:cNvPr id="1081" name="Google Shape;1081;p49"/>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 name="Google Shape;1083;p49"/>
          <p:cNvSpPr/>
          <p:nvPr/>
        </p:nvSpPr>
        <p:spPr>
          <a:xfrm>
            <a:off x="-254112" y="39852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313363" y="45946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2179975" y="97200"/>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9;p50">
            <a:extLst>
              <a:ext uri="{FF2B5EF4-FFF2-40B4-BE49-F238E27FC236}">
                <a16:creationId xmlns:a16="http://schemas.microsoft.com/office/drawing/2014/main" id="{0A3385F8-B536-B393-DA2E-BF36A4CB07CB}"/>
              </a:ext>
            </a:extLst>
          </p:cNvPr>
          <p:cNvSpPr txBox="1">
            <a:spLocks/>
          </p:cNvSpPr>
          <p:nvPr/>
        </p:nvSpPr>
        <p:spPr>
          <a:xfrm>
            <a:off x="720000" y="445025"/>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500" b="1" dirty="0">
                <a:solidFill>
                  <a:schemeClr val="dk1"/>
                </a:solidFill>
                <a:latin typeface="Viga"/>
                <a:sym typeface="Viga"/>
              </a:rPr>
              <a:t>Conclusion</a:t>
            </a:r>
          </a:p>
        </p:txBody>
      </p:sp>
      <p:sp>
        <p:nvSpPr>
          <p:cNvPr id="8" name="Google Shape;923;p45">
            <a:extLst>
              <a:ext uri="{FF2B5EF4-FFF2-40B4-BE49-F238E27FC236}">
                <a16:creationId xmlns:a16="http://schemas.microsoft.com/office/drawing/2014/main" id="{BFDFE621-249E-4717-E78E-D9153E32AC6C}"/>
              </a:ext>
            </a:extLst>
          </p:cNvPr>
          <p:cNvSpPr txBox="1">
            <a:spLocks noGrp="1"/>
          </p:cNvSpPr>
          <p:nvPr>
            <p:ph type="subTitle" idx="1"/>
          </p:nvPr>
        </p:nvSpPr>
        <p:spPr>
          <a:xfrm>
            <a:off x="720000" y="1216800"/>
            <a:ext cx="4042288" cy="2959089"/>
          </a:xfrm>
          <a:prstGeom prst="rect">
            <a:avLst/>
          </a:prstGeom>
        </p:spPr>
        <p:txBody>
          <a:bodyPr spcFirstLastPara="1" wrap="square" lIns="91425" tIns="91425" rIns="91425" bIns="91425" anchor="t" anchorCtr="0">
            <a:noAutofit/>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r>
              <a:rPr lang="en-US" sz="1600" dirty="0">
                <a:cs typeface="Arial"/>
                <a:sym typeface="Arial"/>
              </a:rPr>
              <a:t>Machine learning algorithms provide a powerful tool for loan prediction, allowing to make more informed decisions about loan approval. </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endParaRPr lang="en-US" sz="1600" dirty="0">
              <a:cs typeface="Arial"/>
              <a:sym typeface="Arial"/>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r>
              <a:rPr lang="en-US" sz="1600" dirty="0">
                <a:cs typeface="Arial"/>
                <a:sym typeface="Arial"/>
              </a:rPr>
              <a:t>Logistic regression showed better performance than the others with 80% accuracy, while other algorithm got less accuracy than LR</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r>
              <a:rPr lang="en-US" sz="1600" dirty="0">
                <a:cs typeface="Arial"/>
                <a:sym typeface="Arial"/>
                <a:hlinkClick r:id="rId4"/>
              </a:rPr>
              <a:t>Streamlit</a:t>
            </a:r>
            <a:r>
              <a:rPr lang="en-US" sz="1600" dirty="0">
                <a:cs typeface="Arial"/>
                <a:sym typeface="Arial"/>
              </a:rPr>
              <a:t> web-application has been created with LR for loan Prediction.</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a:p>
            <a:pPr marL="0" lvl="0" indent="0" algn="ctr" rtl="0">
              <a:spcBef>
                <a:spcPts val="0"/>
              </a:spcBef>
              <a:spcAft>
                <a:spcPts val="0"/>
              </a:spcAft>
              <a:buNone/>
            </a:pPr>
            <a:endParaRPr dirty="0"/>
          </a:p>
        </p:txBody>
      </p:sp>
      <p:grpSp>
        <p:nvGrpSpPr>
          <p:cNvPr id="9" name="Google Shape;1725;p66">
            <a:extLst>
              <a:ext uri="{FF2B5EF4-FFF2-40B4-BE49-F238E27FC236}">
                <a16:creationId xmlns:a16="http://schemas.microsoft.com/office/drawing/2014/main" id="{2D40F8B8-F54F-365E-3F86-CDE1A9E7363F}"/>
              </a:ext>
            </a:extLst>
          </p:cNvPr>
          <p:cNvGrpSpPr/>
          <p:nvPr/>
        </p:nvGrpSpPr>
        <p:grpSpPr>
          <a:xfrm>
            <a:off x="37830" y="4221690"/>
            <a:ext cx="870651" cy="836945"/>
            <a:chOff x="-610700" y="3830525"/>
            <a:chExt cx="508225" cy="602075"/>
          </a:xfrm>
        </p:grpSpPr>
        <p:sp>
          <p:nvSpPr>
            <p:cNvPr id="10" name="Google Shape;1726;p66">
              <a:extLst>
                <a:ext uri="{FF2B5EF4-FFF2-40B4-BE49-F238E27FC236}">
                  <a16:creationId xmlns:a16="http://schemas.microsoft.com/office/drawing/2014/main" id="{4C5E93F1-F938-D6D6-85FA-9303FD18054D}"/>
                </a:ext>
              </a:extLst>
            </p:cNvPr>
            <p:cNvSpPr/>
            <p:nvPr/>
          </p:nvSpPr>
          <p:spPr>
            <a:xfrm>
              <a:off x="-610700" y="3989225"/>
              <a:ext cx="508225" cy="443375"/>
            </a:xfrm>
            <a:custGeom>
              <a:avLst/>
              <a:gdLst/>
              <a:ahLst/>
              <a:cxnLst/>
              <a:rect l="l" t="t" r="r" b="b"/>
              <a:pathLst>
                <a:path w="20329" h="17735" extrusionOk="0">
                  <a:moveTo>
                    <a:pt x="7074" y="0"/>
                  </a:moveTo>
                  <a:cubicBezTo>
                    <a:pt x="4960" y="3248"/>
                    <a:pt x="1" y="5562"/>
                    <a:pt x="1" y="10705"/>
                  </a:cubicBezTo>
                  <a:cubicBezTo>
                    <a:pt x="1" y="16856"/>
                    <a:pt x="7332" y="17734"/>
                    <a:pt x="10527" y="17734"/>
                  </a:cubicBezTo>
                  <a:cubicBezTo>
                    <a:pt x="10543" y="17734"/>
                    <a:pt x="10559" y="17734"/>
                    <a:pt x="10575" y="17734"/>
                  </a:cubicBezTo>
                  <a:cubicBezTo>
                    <a:pt x="16565" y="17725"/>
                    <a:pt x="20328" y="16538"/>
                    <a:pt x="20328" y="10705"/>
                  </a:cubicBezTo>
                  <a:cubicBezTo>
                    <a:pt x="20328" y="4689"/>
                    <a:pt x="15386" y="2611"/>
                    <a:pt x="13378" y="9"/>
                  </a:cubicBezTo>
                  <a:lnTo>
                    <a:pt x="70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27;p66">
              <a:extLst>
                <a:ext uri="{FF2B5EF4-FFF2-40B4-BE49-F238E27FC236}">
                  <a16:creationId xmlns:a16="http://schemas.microsoft.com/office/drawing/2014/main" id="{CA63479B-1592-1FA0-25C1-21FFBFBD86FC}"/>
                </a:ext>
              </a:extLst>
            </p:cNvPr>
            <p:cNvSpPr/>
            <p:nvPr/>
          </p:nvSpPr>
          <p:spPr>
            <a:xfrm>
              <a:off x="-488225" y="3830525"/>
              <a:ext cx="258475" cy="183600"/>
            </a:xfrm>
            <a:custGeom>
              <a:avLst/>
              <a:gdLst/>
              <a:ahLst/>
              <a:cxnLst/>
              <a:rect l="l" t="t" r="r" b="b"/>
              <a:pathLst>
                <a:path w="10339" h="7344" extrusionOk="0">
                  <a:moveTo>
                    <a:pt x="2118" y="0"/>
                  </a:moveTo>
                  <a:cubicBezTo>
                    <a:pt x="1540" y="0"/>
                    <a:pt x="982" y="195"/>
                    <a:pt x="603" y="629"/>
                  </a:cubicBezTo>
                  <a:cubicBezTo>
                    <a:pt x="53" y="1249"/>
                    <a:pt x="0" y="2192"/>
                    <a:pt x="245" y="2978"/>
                  </a:cubicBezTo>
                  <a:cubicBezTo>
                    <a:pt x="489" y="3764"/>
                    <a:pt x="978" y="4445"/>
                    <a:pt x="1450" y="5126"/>
                  </a:cubicBezTo>
                  <a:cubicBezTo>
                    <a:pt x="1921" y="5798"/>
                    <a:pt x="2384" y="6523"/>
                    <a:pt x="2533" y="7343"/>
                  </a:cubicBezTo>
                  <a:lnTo>
                    <a:pt x="8470" y="6453"/>
                  </a:lnTo>
                  <a:cubicBezTo>
                    <a:pt x="9430" y="5309"/>
                    <a:pt x="10050" y="3877"/>
                    <a:pt x="10260" y="2410"/>
                  </a:cubicBezTo>
                  <a:cubicBezTo>
                    <a:pt x="10339" y="1851"/>
                    <a:pt x="10339" y="1231"/>
                    <a:pt x="10007" y="769"/>
                  </a:cubicBezTo>
                  <a:cubicBezTo>
                    <a:pt x="9688" y="309"/>
                    <a:pt x="9105" y="114"/>
                    <a:pt x="8537" y="114"/>
                  </a:cubicBezTo>
                  <a:cubicBezTo>
                    <a:pt x="8468" y="114"/>
                    <a:pt x="8399" y="117"/>
                    <a:pt x="8330" y="122"/>
                  </a:cubicBezTo>
                  <a:cubicBezTo>
                    <a:pt x="6855" y="245"/>
                    <a:pt x="5589" y="1607"/>
                    <a:pt x="5589" y="3082"/>
                  </a:cubicBezTo>
                  <a:cubicBezTo>
                    <a:pt x="5126" y="2078"/>
                    <a:pt x="4558" y="1065"/>
                    <a:pt x="3633" y="454"/>
                  </a:cubicBezTo>
                  <a:cubicBezTo>
                    <a:pt x="3191" y="163"/>
                    <a:pt x="2646" y="0"/>
                    <a:pt x="2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28;p66">
              <a:extLst>
                <a:ext uri="{FF2B5EF4-FFF2-40B4-BE49-F238E27FC236}">
                  <a16:creationId xmlns:a16="http://schemas.microsoft.com/office/drawing/2014/main" id="{2E056BA2-0B24-AA6C-F65F-5A5093A76B8B}"/>
                </a:ext>
              </a:extLst>
            </p:cNvPr>
            <p:cNvSpPr/>
            <p:nvPr/>
          </p:nvSpPr>
          <p:spPr>
            <a:xfrm>
              <a:off x="-465525" y="3971875"/>
              <a:ext cx="218750" cy="44975"/>
            </a:xfrm>
            <a:custGeom>
              <a:avLst/>
              <a:gdLst/>
              <a:ahLst/>
              <a:cxnLst/>
              <a:rect l="l" t="t" r="r" b="b"/>
              <a:pathLst>
                <a:path w="8750" h="1799" extrusionOk="0">
                  <a:moveTo>
                    <a:pt x="1064" y="0"/>
                  </a:moveTo>
                  <a:cubicBezTo>
                    <a:pt x="830" y="0"/>
                    <a:pt x="596" y="15"/>
                    <a:pt x="402" y="100"/>
                  </a:cubicBezTo>
                  <a:cubicBezTo>
                    <a:pt x="236" y="179"/>
                    <a:pt x="105" y="319"/>
                    <a:pt x="44" y="563"/>
                  </a:cubicBezTo>
                  <a:cubicBezTo>
                    <a:pt x="0" y="746"/>
                    <a:pt x="0" y="947"/>
                    <a:pt x="88" y="1104"/>
                  </a:cubicBezTo>
                  <a:cubicBezTo>
                    <a:pt x="350" y="1585"/>
                    <a:pt x="1083" y="1567"/>
                    <a:pt x="1537" y="1628"/>
                  </a:cubicBezTo>
                  <a:cubicBezTo>
                    <a:pt x="2201" y="1707"/>
                    <a:pt x="2882" y="1759"/>
                    <a:pt x="3554" y="1786"/>
                  </a:cubicBezTo>
                  <a:cubicBezTo>
                    <a:pt x="3816" y="1794"/>
                    <a:pt x="4079" y="1798"/>
                    <a:pt x="4341" y="1798"/>
                  </a:cubicBezTo>
                  <a:cubicBezTo>
                    <a:pt x="5432" y="1798"/>
                    <a:pt x="6522" y="1725"/>
                    <a:pt x="7606" y="1585"/>
                  </a:cubicBezTo>
                  <a:cubicBezTo>
                    <a:pt x="8051" y="1532"/>
                    <a:pt x="8749" y="1349"/>
                    <a:pt x="8610" y="738"/>
                  </a:cubicBezTo>
                  <a:cubicBezTo>
                    <a:pt x="8557" y="493"/>
                    <a:pt x="8357" y="310"/>
                    <a:pt x="8138" y="205"/>
                  </a:cubicBezTo>
                  <a:cubicBezTo>
                    <a:pt x="7920" y="92"/>
                    <a:pt x="7675" y="74"/>
                    <a:pt x="7422" y="57"/>
                  </a:cubicBezTo>
                  <a:cubicBezTo>
                    <a:pt x="6986" y="48"/>
                    <a:pt x="6548" y="45"/>
                    <a:pt x="6110" y="45"/>
                  </a:cubicBezTo>
                  <a:cubicBezTo>
                    <a:pt x="5235" y="45"/>
                    <a:pt x="4358" y="57"/>
                    <a:pt x="3484" y="57"/>
                  </a:cubicBezTo>
                  <a:cubicBezTo>
                    <a:pt x="2795" y="57"/>
                    <a:pt x="2113" y="13"/>
                    <a:pt x="1432" y="4"/>
                  </a:cubicBezTo>
                  <a:cubicBezTo>
                    <a:pt x="1314" y="4"/>
                    <a:pt x="1189" y="0"/>
                    <a:pt x="1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29;p66">
              <a:extLst>
                <a:ext uri="{FF2B5EF4-FFF2-40B4-BE49-F238E27FC236}">
                  <a16:creationId xmlns:a16="http://schemas.microsoft.com/office/drawing/2014/main" id="{74D1C79D-5C79-1E29-DA4D-CBE211181BB5}"/>
                </a:ext>
              </a:extLst>
            </p:cNvPr>
            <p:cNvSpPr/>
            <p:nvPr/>
          </p:nvSpPr>
          <p:spPr>
            <a:xfrm>
              <a:off x="-376475" y="3977000"/>
              <a:ext cx="129925" cy="40625"/>
            </a:xfrm>
            <a:custGeom>
              <a:avLst/>
              <a:gdLst/>
              <a:ahLst/>
              <a:cxnLst/>
              <a:rect l="l" t="t" r="r" b="b"/>
              <a:pathLst>
                <a:path w="5197" h="1625" fill="none" extrusionOk="0">
                  <a:moveTo>
                    <a:pt x="1" y="1581"/>
                  </a:moveTo>
                  <a:cubicBezTo>
                    <a:pt x="1354" y="1624"/>
                    <a:pt x="2708" y="1554"/>
                    <a:pt x="4052" y="1380"/>
                  </a:cubicBezTo>
                  <a:cubicBezTo>
                    <a:pt x="4506" y="1327"/>
                    <a:pt x="5196" y="1144"/>
                    <a:pt x="5056" y="533"/>
                  </a:cubicBezTo>
                  <a:cubicBezTo>
                    <a:pt x="5004" y="288"/>
                    <a:pt x="4812" y="105"/>
                    <a:pt x="4594" y="0"/>
                  </a:cubicBezTo>
                </a:path>
              </a:pathLst>
            </a:custGeom>
            <a:solidFill>
              <a:schemeClr val="dk1"/>
            </a:solidFill>
            <a:ln w="19050" cap="rnd" cmpd="sng">
              <a:solidFill>
                <a:schemeClr val="accent3"/>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30;p66">
              <a:extLst>
                <a:ext uri="{FF2B5EF4-FFF2-40B4-BE49-F238E27FC236}">
                  <a16:creationId xmlns:a16="http://schemas.microsoft.com/office/drawing/2014/main" id="{382F1D0A-6D1A-682C-10DB-1A627E791068}"/>
                </a:ext>
              </a:extLst>
            </p:cNvPr>
            <p:cNvSpPr/>
            <p:nvPr/>
          </p:nvSpPr>
          <p:spPr>
            <a:xfrm>
              <a:off x="-424275" y="4100550"/>
              <a:ext cx="131650" cy="249750"/>
            </a:xfrm>
            <a:custGeom>
              <a:avLst/>
              <a:gdLst/>
              <a:ahLst/>
              <a:cxnLst/>
              <a:rect l="l" t="t" r="r" b="b"/>
              <a:pathLst>
                <a:path w="5266" h="9990" extrusionOk="0">
                  <a:moveTo>
                    <a:pt x="2253" y="2035"/>
                  </a:moveTo>
                  <a:lnTo>
                    <a:pt x="2297" y="4235"/>
                  </a:lnTo>
                  <a:cubicBezTo>
                    <a:pt x="1852" y="4174"/>
                    <a:pt x="1520" y="4060"/>
                    <a:pt x="1319" y="3886"/>
                  </a:cubicBezTo>
                  <a:cubicBezTo>
                    <a:pt x="1110" y="3720"/>
                    <a:pt x="1005" y="3484"/>
                    <a:pt x="996" y="3178"/>
                  </a:cubicBezTo>
                  <a:cubicBezTo>
                    <a:pt x="987" y="2864"/>
                    <a:pt x="1092" y="2602"/>
                    <a:pt x="1310" y="2410"/>
                  </a:cubicBezTo>
                  <a:cubicBezTo>
                    <a:pt x="1520" y="2218"/>
                    <a:pt x="1834" y="2096"/>
                    <a:pt x="2253" y="2035"/>
                  </a:cubicBezTo>
                  <a:close/>
                  <a:moveTo>
                    <a:pt x="2865" y="5257"/>
                  </a:moveTo>
                  <a:lnTo>
                    <a:pt x="2865" y="5257"/>
                  </a:lnTo>
                  <a:cubicBezTo>
                    <a:pt x="3336" y="5335"/>
                    <a:pt x="3694" y="5457"/>
                    <a:pt x="3912" y="5641"/>
                  </a:cubicBezTo>
                  <a:cubicBezTo>
                    <a:pt x="4139" y="5824"/>
                    <a:pt x="4253" y="6069"/>
                    <a:pt x="4262" y="6383"/>
                  </a:cubicBezTo>
                  <a:cubicBezTo>
                    <a:pt x="4270" y="6706"/>
                    <a:pt x="4157" y="6968"/>
                    <a:pt x="3930" y="7169"/>
                  </a:cubicBezTo>
                  <a:cubicBezTo>
                    <a:pt x="3703" y="7370"/>
                    <a:pt x="3371" y="7509"/>
                    <a:pt x="2917" y="7579"/>
                  </a:cubicBezTo>
                  <a:lnTo>
                    <a:pt x="2865" y="5257"/>
                  </a:lnTo>
                  <a:close/>
                  <a:moveTo>
                    <a:pt x="2742" y="0"/>
                  </a:moveTo>
                  <a:lnTo>
                    <a:pt x="2201" y="18"/>
                  </a:lnTo>
                  <a:lnTo>
                    <a:pt x="2236" y="1275"/>
                  </a:lnTo>
                  <a:cubicBezTo>
                    <a:pt x="1503" y="1345"/>
                    <a:pt x="952" y="1554"/>
                    <a:pt x="568" y="1895"/>
                  </a:cubicBezTo>
                  <a:cubicBezTo>
                    <a:pt x="184" y="2244"/>
                    <a:pt x="1" y="2707"/>
                    <a:pt x="9" y="3292"/>
                  </a:cubicBezTo>
                  <a:cubicBezTo>
                    <a:pt x="27" y="3825"/>
                    <a:pt x="210" y="4244"/>
                    <a:pt x="577" y="4549"/>
                  </a:cubicBezTo>
                  <a:cubicBezTo>
                    <a:pt x="944" y="4846"/>
                    <a:pt x="1529" y="5047"/>
                    <a:pt x="2323" y="5161"/>
                  </a:cubicBezTo>
                  <a:lnTo>
                    <a:pt x="2376" y="7614"/>
                  </a:lnTo>
                  <a:cubicBezTo>
                    <a:pt x="1983" y="7614"/>
                    <a:pt x="1590" y="7562"/>
                    <a:pt x="1214" y="7457"/>
                  </a:cubicBezTo>
                  <a:cubicBezTo>
                    <a:pt x="839" y="7352"/>
                    <a:pt x="463" y="7186"/>
                    <a:pt x="97" y="6968"/>
                  </a:cubicBezTo>
                  <a:lnTo>
                    <a:pt x="97" y="6968"/>
                  </a:lnTo>
                  <a:lnTo>
                    <a:pt x="114" y="7928"/>
                  </a:lnTo>
                  <a:cubicBezTo>
                    <a:pt x="498" y="8086"/>
                    <a:pt x="883" y="8199"/>
                    <a:pt x="1258" y="8269"/>
                  </a:cubicBezTo>
                  <a:cubicBezTo>
                    <a:pt x="1634" y="8339"/>
                    <a:pt x="2018" y="8374"/>
                    <a:pt x="2393" y="8374"/>
                  </a:cubicBezTo>
                  <a:lnTo>
                    <a:pt x="2437" y="9989"/>
                  </a:lnTo>
                  <a:lnTo>
                    <a:pt x="2969" y="9980"/>
                  </a:lnTo>
                  <a:lnTo>
                    <a:pt x="2935" y="8348"/>
                  </a:lnTo>
                  <a:cubicBezTo>
                    <a:pt x="3694" y="8278"/>
                    <a:pt x="4279" y="8068"/>
                    <a:pt x="4672" y="7710"/>
                  </a:cubicBezTo>
                  <a:cubicBezTo>
                    <a:pt x="5074" y="7343"/>
                    <a:pt x="5266" y="6863"/>
                    <a:pt x="5257" y="6261"/>
                  </a:cubicBezTo>
                  <a:cubicBezTo>
                    <a:pt x="5240" y="5702"/>
                    <a:pt x="5039" y="5265"/>
                    <a:pt x="4646" y="4951"/>
                  </a:cubicBezTo>
                  <a:cubicBezTo>
                    <a:pt x="4262" y="4637"/>
                    <a:pt x="3659" y="4427"/>
                    <a:pt x="2838" y="4322"/>
                  </a:cubicBezTo>
                  <a:lnTo>
                    <a:pt x="2786" y="2026"/>
                  </a:lnTo>
                  <a:lnTo>
                    <a:pt x="2786" y="2026"/>
                  </a:lnTo>
                  <a:cubicBezTo>
                    <a:pt x="3118" y="2035"/>
                    <a:pt x="3441" y="2078"/>
                    <a:pt x="3755" y="2148"/>
                  </a:cubicBezTo>
                  <a:cubicBezTo>
                    <a:pt x="4070" y="2227"/>
                    <a:pt x="4375" y="2340"/>
                    <a:pt x="4681" y="2480"/>
                  </a:cubicBezTo>
                  <a:lnTo>
                    <a:pt x="4655" y="1537"/>
                  </a:lnTo>
                  <a:cubicBezTo>
                    <a:pt x="4358" y="1450"/>
                    <a:pt x="4052" y="1380"/>
                    <a:pt x="3738" y="1336"/>
                  </a:cubicBezTo>
                  <a:cubicBezTo>
                    <a:pt x="3423" y="1284"/>
                    <a:pt x="3100" y="1258"/>
                    <a:pt x="2769" y="1249"/>
                  </a:cubicBezTo>
                  <a:lnTo>
                    <a:pt x="27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31;p66">
              <a:extLst>
                <a:ext uri="{FF2B5EF4-FFF2-40B4-BE49-F238E27FC236}">
                  <a16:creationId xmlns:a16="http://schemas.microsoft.com/office/drawing/2014/main" id="{61E02BC6-7798-0C13-6B65-05211DE5D2CE}"/>
                </a:ext>
              </a:extLst>
            </p:cNvPr>
            <p:cNvSpPr/>
            <p:nvPr/>
          </p:nvSpPr>
          <p:spPr>
            <a:xfrm>
              <a:off x="-211650" y="4090725"/>
              <a:ext cx="71825" cy="289475"/>
            </a:xfrm>
            <a:custGeom>
              <a:avLst/>
              <a:gdLst/>
              <a:ahLst/>
              <a:cxnLst/>
              <a:rect l="l" t="t" r="r" b="b"/>
              <a:pathLst>
                <a:path w="2873" h="11579" fill="none" extrusionOk="0">
                  <a:moveTo>
                    <a:pt x="26" y="0"/>
                  </a:moveTo>
                  <a:cubicBezTo>
                    <a:pt x="1790" y="1362"/>
                    <a:pt x="2873" y="3571"/>
                    <a:pt x="2864" y="5798"/>
                  </a:cubicBezTo>
                  <a:cubicBezTo>
                    <a:pt x="2864" y="8025"/>
                    <a:pt x="1773" y="10225"/>
                    <a:pt x="0" y="11578"/>
                  </a:cubicBezTo>
                </a:path>
              </a:pathLst>
            </a:custGeom>
            <a:noFill/>
            <a:ln w="19050" cap="rnd" cmpd="sng">
              <a:solidFill>
                <a:schemeClr val="accent3"/>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32;p66">
              <a:extLst>
                <a:ext uri="{FF2B5EF4-FFF2-40B4-BE49-F238E27FC236}">
                  <a16:creationId xmlns:a16="http://schemas.microsoft.com/office/drawing/2014/main" id="{2871C9BF-E18A-42DE-7F44-10A217B68285}"/>
                </a:ext>
              </a:extLst>
            </p:cNvPr>
            <p:cNvSpPr/>
            <p:nvPr/>
          </p:nvSpPr>
          <p:spPr>
            <a:xfrm>
              <a:off x="-357900" y="4395450"/>
              <a:ext cx="96050" cy="9625"/>
            </a:xfrm>
            <a:custGeom>
              <a:avLst/>
              <a:gdLst/>
              <a:ahLst/>
              <a:cxnLst/>
              <a:rect l="l" t="t" r="r" b="b"/>
              <a:pathLst>
                <a:path w="3842" h="385" fill="none" extrusionOk="0">
                  <a:moveTo>
                    <a:pt x="3842" y="1"/>
                  </a:moveTo>
                  <a:cubicBezTo>
                    <a:pt x="2593" y="306"/>
                    <a:pt x="1284" y="385"/>
                    <a:pt x="0" y="219"/>
                  </a:cubicBezTo>
                </a:path>
              </a:pathLst>
            </a:custGeom>
            <a:noFill/>
            <a:ln w="19050" cap="rnd" cmpd="sng">
              <a:solidFill>
                <a:schemeClr val="accent3"/>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33;p66">
            <a:extLst>
              <a:ext uri="{FF2B5EF4-FFF2-40B4-BE49-F238E27FC236}">
                <a16:creationId xmlns:a16="http://schemas.microsoft.com/office/drawing/2014/main" id="{9577BD4C-9B78-CB73-3D60-2BC900611E22}"/>
              </a:ext>
            </a:extLst>
          </p:cNvPr>
          <p:cNvGrpSpPr/>
          <p:nvPr/>
        </p:nvGrpSpPr>
        <p:grpSpPr>
          <a:xfrm>
            <a:off x="1747256" y="4291682"/>
            <a:ext cx="981629" cy="734518"/>
            <a:chOff x="-671600" y="3033750"/>
            <a:chExt cx="630675" cy="630675"/>
          </a:xfrm>
        </p:grpSpPr>
        <p:sp>
          <p:nvSpPr>
            <p:cNvPr id="18" name="Google Shape;1734;p66">
              <a:extLst>
                <a:ext uri="{FF2B5EF4-FFF2-40B4-BE49-F238E27FC236}">
                  <a16:creationId xmlns:a16="http://schemas.microsoft.com/office/drawing/2014/main" id="{24787394-25F6-9CEE-3892-FEE44C45B746}"/>
                </a:ext>
              </a:extLst>
            </p:cNvPr>
            <p:cNvSpPr/>
            <p:nvPr/>
          </p:nvSpPr>
          <p:spPr>
            <a:xfrm>
              <a:off x="-671600" y="3033750"/>
              <a:ext cx="630675" cy="630675"/>
            </a:xfrm>
            <a:custGeom>
              <a:avLst/>
              <a:gdLst/>
              <a:ahLst/>
              <a:cxnLst/>
              <a:rect l="l" t="t" r="r" b="b"/>
              <a:pathLst>
                <a:path w="25227" h="25227" extrusionOk="0">
                  <a:moveTo>
                    <a:pt x="16460" y="1"/>
                  </a:moveTo>
                  <a:cubicBezTo>
                    <a:pt x="9047" y="3572"/>
                    <a:pt x="7414" y="12915"/>
                    <a:pt x="1" y="16486"/>
                  </a:cubicBezTo>
                  <a:cubicBezTo>
                    <a:pt x="2917" y="19402"/>
                    <a:pt x="5842" y="22319"/>
                    <a:pt x="8767" y="25226"/>
                  </a:cubicBezTo>
                  <a:cubicBezTo>
                    <a:pt x="16172" y="21655"/>
                    <a:pt x="17813" y="12312"/>
                    <a:pt x="25226" y="8750"/>
                  </a:cubicBezTo>
                  <a:cubicBezTo>
                    <a:pt x="22301" y="5834"/>
                    <a:pt x="19385" y="2917"/>
                    <a:pt x="16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35;p66">
              <a:extLst>
                <a:ext uri="{FF2B5EF4-FFF2-40B4-BE49-F238E27FC236}">
                  <a16:creationId xmlns:a16="http://schemas.microsoft.com/office/drawing/2014/main" id="{D115903A-C72F-84AF-BC80-22FF11CB6745}"/>
                </a:ext>
              </a:extLst>
            </p:cNvPr>
            <p:cNvSpPr/>
            <p:nvPr/>
          </p:nvSpPr>
          <p:spPr>
            <a:xfrm>
              <a:off x="-608500" y="3033750"/>
              <a:ext cx="348200" cy="372650"/>
            </a:xfrm>
            <a:custGeom>
              <a:avLst/>
              <a:gdLst/>
              <a:ahLst/>
              <a:cxnLst/>
              <a:rect l="l" t="t" r="r" b="b"/>
              <a:pathLst>
                <a:path w="13928" h="14906" fill="none" extrusionOk="0">
                  <a:moveTo>
                    <a:pt x="0" y="14906"/>
                  </a:moveTo>
                  <a:cubicBezTo>
                    <a:pt x="5379" y="10680"/>
                    <a:pt x="7440" y="3127"/>
                    <a:pt x="13927" y="1"/>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36;p66">
              <a:extLst>
                <a:ext uri="{FF2B5EF4-FFF2-40B4-BE49-F238E27FC236}">
                  <a16:creationId xmlns:a16="http://schemas.microsoft.com/office/drawing/2014/main" id="{06C20898-3586-EFE4-DF7B-7A4DB31BC05F}"/>
                </a:ext>
              </a:extLst>
            </p:cNvPr>
            <p:cNvSpPr/>
            <p:nvPr/>
          </p:nvSpPr>
          <p:spPr>
            <a:xfrm>
              <a:off x="-559825" y="3121500"/>
              <a:ext cx="406700" cy="455175"/>
            </a:xfrm>
            <a:custGeom>
              <a:avLst/>
              <a:gdLst/>
              <a:ahLst/>
              <a:cxnLst/>
              <a:rect l="l" t="t" r="r" b="b"/>
              <a:pathLst>
                <a:path w="16268" h="18207" extrusionOk="0">
                  <a:moveTo>
                    <a:pt x="9492" y="1"/>
                  </a:moveTo>
                  <a:cubicBezTo>
                    <a:pt x="5868" y="3363"/>
                    <a:pt x="3738" y="8209"/>
                    <a:pt x="123" y="11570"/>
                  </a:cubicBezTo>
                  <a:cubicBezTo>
                    <a:pt x="856" y="12286"/>
                    <a:pt x="847" y="13465"/>
                    <a:pt x="0" y="14076"/>
                  </a:cubicBezTo>
                  <a:cubicBezTo>
                    <a:pt x="1345" y="15412"/>
                    <a:pt x="2681" y="16757"/>
                    <a:pt x="4017" y="18084"/>
                  </a:cubicBezTo>
                  <a:cubicBezTo>
                    <a:pt x="4420" y="17789"/>
                    <a:pt x="4900" y="17636"/>
                    <a:pt x="5371" y="17636"/>
                  </a:cubicBezTo>
                  <a:cubicBezTo>
                    <a:pt x="5891" y="17636"/>
                    <a:pt x="6400" y="17822"/>
                    <a:pt x="6785" y="18206"/>
                  </a:cubicBezTo>
                  <a:cubicBezTo>
                    <a:pt x="10408" y="14845"/>
                    <a:pt x="12530" y="9999"/>
                    <a:pt x="16145" y="6637"/>
                  </a:cubicBezTo>
                  <a:cubicBezTo>
                    <a:pt x="15412" y="5912"/>
                    <a:pt x="15429" y="4733"/>
                    <a:pt x="16267" y="4122"/>
                  </a:cubicBezTo>
                  <a:cubicBezTo>
                    <a:pt x="14923" y="2795"/>
                    <a:pt x="13595" y="1450"/>
                    <a:pt x="12251" y="123"/>
                  </a:cubicBezTo>
                  <a:cubicBezTo>
                    <a:pt x="11852" y="418"/>
                    <a:pt x="11372" y="571"/>
                    <a:pt x="10901" y="571"/>
                  </a:cubicBezTo>
                  <a:cubicBezTo>
                    <a:pt x="10381" y="571"/>
                    <a:pt x="9872" y="385"/>
                    <a:pt x="94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37;p66">
              <a:extLst>
                <a:ext uri="{FF2B5EF4-FFF2-40B4-BE49-F238E27FC236}">
                  <a16:creationId xmlns:a16="http://schemas.microsoft.com/office/drawing/2014/main" id="{63643F08-C2C8-A19A-243F-A4F04F88F77E}"/>
                </a:ext>
              </a:extLst>
            </p:cNvPr>
            <p:cNvSpPr/>
            <p:nvPr/>
          </p:nvSpPr>
          <p:spPr>
            <a:xfrm>
              <a:off x="-452875" y="3247400"/>
              <a:ext cx="192575" cy="203500"/>
            </a:xfrm>
            <a:custGeom>
              <a:avLst/>
              <a:gdLst/>
              <a:ahLst/>
              <a:cxnLst/>
              <a:rect l="l" t="t" r="r" b="b"/>
              <a:pathLst>
                <a:path w="7703" h="8140" extrusionOk="0">
                  <a:moveTo>
                    <a:pt x="3781" y="1"/>
                  </a:moveTo>
                  <a:cubicBezTo>
                    <a:pt x="2807" y="1"/>
                    <a:pt x="1850" y="478"/>
                    <a:pt x="1197" y="1426"/>
                  </a:cubicBezTo>
                  <a:cubicBezTo>
                    <a:pt x="1" y="3164"/>
                    <a:pt x="158" y="5679"/>
                    <a:pt x="1616" y="7145"/>
                  </a:cubicBezTo>
                  <a:cubicBezTo>
                    <a:pt x="2288" y="7809"/>
                    <a:pt x="3114" y="8140"/>
                    <a:pt x="3928" y="8140"/>
                  </a:cubicBezTo>
                  <a:cubicBezTo>
                    <a:pt x="4903" y="8140"/>
                    <a:pt x="5859" y="7665"/>
                    <a:pt x="6506" y="6718"/>
                  </a:cubicBezTo>
                  <a:cubicBezTo>
                    <a:pt x="7702" y="4980"/>
                    <a:pt x="7545" y="2457"/>
                    <a:pt x="6087" y="998"/>
                  </a:cubicBezTo>
                  <a:cubicBezTo>
                    <a:pt x="5416" y="332"/>
                    <a:pt x="4593" y="1"/>
                    <a:pt x="3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38;p66">
              <a:extLst>
                <a:ext uri="{FF2B5EF4-FFF2-40B4-BE49-F238E27FC236}">
                  <a16:creationId xmlns:a16="http://schemas.microsoft.com/office/drawing/2014/main" id="{7FD4D9E5-14E4-3467-F834-44C6D3D94523}"/>
                </a:ext>
              </a:extLst>
            </p:cNvPr>
            <p:cNvSpPr/>
            <p:nvPr/>
          </p:nvSpPr>
          <p:spPr>
            <a:xfrm>
              <a:off x="-352025" y="3247475"/>
              <a:ext cx="91725" cy="167875"/>
            </a:xfrm>
            <a:custGeom>
              <a:avLst/>
              <a:gdLst/>
              <a:ahLst/>
              <a:cxnLst/>
              <a:rect l="l" t="t" r="r" b="b"/>
              <a:pathLst>
                <a:path w="3669" h="6715" fill="none" extrusionOk="0">
                  <a:moveTo>
                    <a:pt x="1" y="0"/>
                  </a:moveTo>
                  <a:cubicBezTo>
                    <a:pt x="726" y="70"/>
                    <a:pt x="1450" y="393"/>
                    <a:pt x="2053" y="995"/>
                  </a:cubicBezTo>
                  <a:cubicBezTo>
                    <a:pt x="3511" y="2462"/>
                    <a:pt x="3668" y="4977"/>
                    <a:pt x="2472" y="6715"/>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1739;p66">
            <a:extLst>
              <a:ext uri="{FF2B5EF4-FFF2-40B4-BE49-F238E27FC236}">
                <a16:creationId xmlns:a16="http://schemas.microsoft.com/office/drawing/2014/main" id="{883808DC-DC02-D4F8-C1C4-D24473D3EF5C}"/>
              </a:ext>
            </a:extLst>
          </p:cNvPr>
          <p:cNvGrpSpPr/>
          <p:nvPr/>
        </p:nvGrpSpPr>
        <p:grpSpPr>
          <a:xfrm>
            <a:off x="7923783" y="4453262"/>
            <a:ext cx="808528" cy="593489"/>
            <a:chOff x="1113800" y="4638625"/>
            <a:chExt cx="697025" cy="584825"/>
          </a:xfrm>
        </p:grpSpPr>
        <p:sp>
          <p:nvSpPr>
            <p:cNvPr id="24" name="Google Shape;1740;p66">
              <a:extLst>
                <a:ext uri="{FF2B5EF4-FFF2-40B4-BE49-F238E27FC236}">
                  <a16:creationId xmlns:a16="http://schemas.microsoft.com/office/drawing/2014/main" id="{F820F87B-535F-0B42-FFDB-03A4055BC30D}"/>
                </a:ext>
              </a:extLst>
            </p:cNvPr>
            <p:cNvSpPr/>
            <p:nvPr/>
          </p:nvSpPr>
          <p:spPr>
            <a:xfrm>
              <a:off x="1114000" y="4638625"/>
              <a:ext cx="53950" cy="53950"/>
            </a:xfrm>
            <a:custGeom>
              <a:avLst/>
              <a:gdLst/>
              <a:ahLst/>
              <a:cxnLst/>
              <a:rect l="l" t="t" r="r" b="b"/>
              <a:pathLst>
                <a:path w="2158" h="2158" extrusionOk="0">
                  <a:moveTo>
                    <a:pt x="1084" y="1"/>
                  </a:moveTo>
                  <a:cubicBezTo>
                    <a:pt x="481" y="1"/>
                    <a:pt x="1" y="481"/>
                    <a:pt x="1" y="1075"/>
                  </a:cubicBezTo>
                  <a:cubicBezTo>
                    <a:pt x="1" y="1677"/>
                    <a:pt x="481" y="2157"/>
                    <a:pt x="1084" y="2157"/>
                  </a:cubicBezTo>
                  <a:cubicBezTo>
                    <a:pt x="1677" y="2157"/>
                    <a:pt x="2158" y="1677"/>
                    <a:pt x="2158" y="1075"/>
                  </a:cubicBezTo>
                  <a:cubicBezTo>
                    <a:pt x="2158" y="481"/>
                    <a:pt x="1677"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41;p66">
              <a:extLst>
                <a:ext uri="{FF2B5EF4-FFF2-40B4-BE49-F238E27FC236}">
                  <a16:creationId xmlns:a16="http://schemas.microsoft.com/office/drawing/2014/main" id="{B8FE81AA-BA46-0E70-1AF3-2A3C1BC73A6A}"/>
                </a:ext>
              </a:extLst>
            </p:cNvPr>
            <p:cNvSpPr/>
            <p:nvPr/>
          </p:nvSpPr>
          <p:spPr>
            <a:xfrm>
              <a:off x="1242575" y="4638625"/>
              <a:ext cx="53950" cy="53950"/>
            </a:xfrm>
            <a:custGeom>
              <a:avLst/>
              <a:gdLst/>
              <a:ahLst/>
              <a:cxnLst/>
              <a:rect l="l" t="t" r="r" b="b"/>
              <a:pathLst>
                <a:path w="2158" h="2158" extrusionOk="0">
                  <a:moveTo>
                    <a:pt x="1075" y="1"/>
                  </a:moveTo>
                  <a:cubicBezTo>
                    <a:pt x="481" y="1"/>
                    <a:pt x="1" y="481"/>
                    <a:pt x="1" y="1083"/>
                  </a:cubicBezTo>
                  <a:cubicBezTo>
                    <a:pt x="1" y="1677"/>
                    <a:pt x="490" y="2157"/>
                    <a:pt x="1075" y="2157"/>
                  </a:cubicBezTo>
                  <a:cubicBezTo>
                    <a:pt x="1677" y="2157"/>
                    <a:pt x="2158" y="1668"/>
                    <a:pt x="2158" y="1083"/>
                  </a:cubicBezTo>
                  <a:cubicBezTo>
                    <a:pt x="2158" y="481"/>
                    <a:pt x="1677"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42;p66">
              <a:extLst>
                <a:ext uri="{FF2B5EF4-FFF2-40B4-BE49-F238E27FC236}">
                  <a16:creationId xmlns:a16="http://schemas.microsoft.com/office/drawing/2014/main" id="{42F0590B-3185-9F50-99DA-EAA80D9989A0}"/>
                </a:ext>
              </a:extLst>
            </p:cNvPr>
            <p:cNvSpPr/>
            <p:nvPr/>
          </p:nvSpPr>
          <p:spPr>
            <a:xfrm>
              <a:off x="1370950" y="4638625"/>
              <a:ext cx="54150" cy="53950"/>
            </a:xfrm>
            <a:custGeom>
              <a:avLst/>
              <a:gdLst/>
              <a:ahLst/>
              <a:cxnLst/>
              <a:rect l="l" t="t" r="r" b="b"/>
              <a:pathLst>
                <a:path w="2166" h="2158" extrusionOk="0">
                  <a:moveTo>
                    <a:pt x="1083" y="1"/>
                  </a:moveTo>
                  <a:cubicBezTo>
                    <a:pt x="480" y="1"/>
                    <a:pt x="0" y="481"/>
                    <a:pt x="0" y="1083"/>
                  </a:cubicBezTo>
                  <a:cubicBezTo>
                    <a:pt x="0" y="1677"/>
                    <a:pt x="480" y="2157"/>
                    <a:pt x="1083" y="2157"/>
                  </a:cubicBezTo>
                  <a:cubicBezTo>
                    <a:pt x="1685" y="2157"/>
                    <a:pt x="2165" y="1668"/>
                    <a:pt x="2165" y="1083"/>
                  </a:cubicBezTo>
                  <a:cubicBezTo>
                    <a:pt x="2165" y="481"/>
                    <a:pt x="1685" y="1"/>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43;p66">
              <a:extLst>
                <a:ext uri="{FF2B5EF4-FFF2-40B4-BE49-F238E27FC236}">
                  <a16:creationId xmlns:a16="http://schemas.microsoft.com/office/drawing/2014/main" id="{8FCF1814-A8FA-57F5-5698-2076640D6AA3}"/>
                </a:ext>
              </a:extLst>
            </p:cNvPr>
            <p:cNvSpPr/>
            <p:nvPr/>
          </p:nvSpPr>
          <p:spPr>
            <a:xfrm>
              <a:off x="1499950" y="4638625"/>
              <a:ext cx="53950" cy="53950"/>
            </a:xfrm>
            <a:custGeom>
              <a:avLst/>
              <a:gdLst/>
              <a:ahLst/>
              <a:cxnLst/>
              <a:rect l="l" t="t" r="r" b="b"/>
              <a:pathLst>
                <a:path w="2158" h="2158" extrusionOk="0">
                  <a:moveTo>
                    <a:pt x="1074" y="1"/>
                  </a:moveTo>
                  <a:cubicBezTo>
                    <a:pt x="481" y="1"/>
                    <a:pt x="0" y="481"/>
                    <a:pt x="0" y="1075"/>
                  </a:cubicBezTo>
                  <a:cubicBezTo>
                    <a:pt x="0" y="1677"/>
                    <a:pt x="481" y="2157"/>
                    <a:pt x="1074" y="2157"/>
                  </a:cubicBezTo>
                  <a:cubicBezTo>
                    <a:pt x="1677" y="2157"/>
                    <a:pt x="2157" y="1677"/>
                    <a:pt x="2157" y="1075"/>
                  </a:cubicBezTo>
                  <a:cubicBezTo>
                    <a:pt x="2157" y="481"/>
                    <a:pt x="167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4;p66">
              <a:extLst>
                <a:ext uri="{FF2B5EF4-FFF2-40B4-BE49-F238E27FC236}">
                  <a16:creationId xmlns:a16="http://schemas.microsoft.com/office/drawing/2014/main" id="{64AC835E-3E59-B4AD-622F-E4D85C0BC4E6}"/>
                </a:ext>
              </a:extLst>
            </p:cNvPr>
            <p:cNvSpPr/>
            <p:nvPr/>
          </p:nvSpPr>
          <p:spPr>
            <a:xfrm>
              <a:off x="1628300" y="4638625"/>
              <a:ext cx="54150" cy="53950"/>
            </a:xfrm>
            <a:custGeom>
              <a:avLst/>
              <a:gdLst/>
              <a:ahLst/>
              <a:cxnLst/>
              <a:rect l="l" t="t" r="r" b="b"/>
              <a:pathLst>
                <a:path w="2166" h="2158" extrusionOk="0">
                  <a:moveTo>
                    <a:pt x="1083" y="1"/>
                  </a:moveTo>
                  <a:cubicBezTo>
                    <a:pt x="481" y="1"/>
                    <a:pt x="1" y="481"/>
                    <a:pt x="1" y="1083"/>
                  </a:cubicBezTo>
                  <a:cubicBezTo>
                    <a:pt x="1" y="1677"/>
                    <a:pt x="489" y="2157"/>
                    <a:pt x="1083" y="2157"/>
                  </a:cubicBezTo>
                  <a:cubicBezTo>
                    <a:pt x="1686" y="2157"/>
                    <a:pt x="2166" y="1668"/>
                    <a:pt x="2166" y="1083"/>
                  </a:cubicBezTo>
                  <a:cubicBezTo>
                    <a:pt x="2166" y="481"/>
                    <a:pt x="1686" y="1"/>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45;p66">
              <a:extLst>
                <a:ext uri="{FF2B5EF4-FFF2-40B4-BE49-F238E27FC236}">
                  <a16:creationId xmlns:a16="http://schemas.microsoft.com/office/drawing/2014/main" id="{7F3CDF91-560C-D032-E045-90BC44FF1559}"/>
                </a:ext>
              </a:extLst>
            </p:cNvPr>
            <p:cNvSpPr/>
            <p:nvPr/>
          </p:nvSpPr>
          <p:spPr>
            <a:xfrm>
              <a:off x="1756875" y="4638625"/>
              <a:ext cx="53950" cy="53950"/>
            </a:xfrm>
            <a:custGeom>
              <a:avLst/>
              <a:gdLst/>
              <a:ahLst/>
              <a:cxnLst/>
              <a:rect l="l" t="t" r="r" b="b"/>
              <a:pathLst>
                <a:path w="2158" h="2158" extrusionOk="0">
                  <a:moveTo>
                    <a:pt x="1083" y="1"/>
                  </a:moveTo>
                  <a:cubicBezTo>
                    <a:pt x="481" y="1"/>
                    <a:pt x="0" y="481"/>
                    <a:pt x="0" y="1083"/>
                  </a:cubicBezTo>
                  <a:cubicBezTo>
                    <a:pt x="0" y="1677"/>
                    <a:pt x="481" y="2157"/>
                    <a:pt x="1083" y="2157"/>
                  </a:cubicBezTo>
                  <a:cubicBezTo>
                    <a:pt x="1677" y="2157"/>
                    <a:pt x="2157" y="1668"/>
                    <a:pt x="2157" y="1083"/>
                  </a:cubicBezTo>
                  <a:cubicBezTo>
                    <a:pt x="2157" y="481"/>
                    <a:pt x="1677" y="1"/>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46;p66">
              <a:extLst>
                <a:ext uri="{FF2B5EF4-FFF2-40B4-BE49-F238E27FC236}">
                  <a16:creationId xmlns:a16="http://schemas.microsoft.com/office/drawing/2014/main" id="{09A459C9-AC1D-655E-8002-1AA949EC239C}"/>
                </a:ext>
              </a:extLst>
            </p:cNvPr>
            <p:cNvSpPr/>
            <p:nvPr/>
          </p:nvSpPr>
          <p:spPr>
            <a:xfrm>
              <a:off x="1113800" y="4771125"/>
              <a:ext cx="53925" cy="54175"/>
            </a:xfrm>
            <a:custGeom>
              <a:avLst/>
              <a:gdLst/>
              <a:ahLst/>
              <a:cxnLst/>
              <a:rect l="l" t="t" r="r" b="b"/>
              <a:pathLst>
                <a:path w="2157" h="2167" extrusionOk="0">
                  <a:moveTo>
                    <a:pt x="1083" y="1"/>
                  </a:moveTo>
                  <a:cubicBezTo>
                    <a:pt x="480" y="1"/>
                    <a:pt x="0" y="481"/>
                    <a:pt x="0" y="1083"/>
                  </a:cubicBezTo>
                  <a:cubicBezTo>
                    <a:pt x="0" y="1686"/>
                    <a:pt x="489" y="2166"/>
                    <a:pt x="1083" y="2166"/>
                  </a:cubicBezTo>
                  <a:cubicBezTo>
                    <a:pt x="1677" y="2166"/>
                    <a:pt x="2157" y="1677"/>
                    <a:pt x="2157" y="1083"/>
                  </a:cubicBezTo>
                  <a:cubicBezTo>
                    <a:pt x="2157" y="481"/>
                    <a:pt x="1677" y="1"/>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47;p66">
              <a:extLst>
                <a:ext uri="{FF2B5EF4-FFF2-40B4-BE49-F238E27FC236}">
                  <a16:creationId xmlns:a16="http://schemas.microsoft.com/office/drawing/2014/main" id="{166E865C-CD73-0FD6-8A6C-4DBD4159A1EE}"/>
                </a:ext>
              </a:extLst>
            </p:cNvPr>
            <p:cNvSpPr/>
            <p:nvPr/>
          </p:nvSpPr>
          <p:spPr>
            <a:xfrm>
              <a:off x="1242575" y="4771125"/>
              <a:ext cx="53950" cy="54175"/>
            </a:xfrm>
            <a:custGeom>
              <a:avLst/>
              <a:gdLst/>
              <a:ahLst/>
              <a:cxnLst/>
              <a:rect l="l" t="t" r="r" b="b"/>
              <a:pathLst>
                <a:path w="2158" h="2167" extrusionOk="0">
                  <a:moveTo>
                    <a:pt x="1075" y="1"/>
                  </a:moveTo>
                  <a:cubicBezTo>
                    <a:pt x="481" y="1"/>
                    <a:pt x="1" y="481"/>
                    <a:pt x="1" y="1083"/>
                  </a:cubicBezTo>
                  <a:cubicBezTo>
                    <a:pt x="1" y="1686"/>
                    <a:pt x="490" y="2166"/>
                    <a:pt x="1075" y="2166"/>
                  </a:cubicBezTo>
                  <a:cubicBezTo>
                    <a:pt x="1677" y="2166"/>
                    <a:pt x="2158" y="1677"/>
                    <a:pt x="2158" y="1083"/>
                  </a:cubicBezTo>
                  <a:cubicBezTo>
                    <a:pt x="2158" y="481"/>
                    <a:pt x="1677"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48;p66">
              <a:extLst>
                <a:ext uri="{FF2B5EF4-FFF2-40B4-BE49-F238E27FC236}">
                  <a16:creationId xmlns:a16="http://schemas.microsoft.com/office/drawing/2014/main" id="{26F00512-CC3D-CC25-2FF2-FFAC59ACF4DA}"/>
                </a:ext>
              </a:extLst>
            </p:cNvPr>
            <p:cNvSpPr/>
            <p:nvPr/>
          </p:nvSpPr>
          <p:spPr>
            <a:xfrm>
              <a:off x="1370950" y="4771125"/>
              <a:ext cx="54150" cy="54175"/>
            </a:xfrm>
            <a:custGeom>
              <a:avLst/>
              <a:gdLst/>
              <a:ahLst/>
              <a:cxnLst/>
              <a:rect l="l" t="t" r="r" b="b"/>
              <a:pathLst>
                <a:path w="2166" h="2167" extrusionOk="0">
                  <a:moveTo>
                    <a:pt x="1083" y="1"/>
                  </a:moveTo>
                  <a:cubicBezTo>
                    <a:pt x="480" y="1"/>
                    <a:pt x="0" y="481"/>
                    <a:pt x="0" y="1083"/>
                  </a:cubicBezTo>
                  <a:cubicBezTo>
                    <a:pt x="0" y="1686"/>
                    <a:pt x="480" y="2166"/>
                    <a:pt x="1083" y="2166"/>
                  </a:cubicBezTo>
                  <a:cubicBezTo>
                    <a:pt x="1685" y="2166"/>
                    <a:pt x="2165" y="1677"/>
                    <a:pt x="2165" y="1083"/>
                  </a:cubicBezTo>
                  <a:cubicBezTo>
                    <a:pt x="2165" y="481"/>
                    <a:pt x="1685" y="1"/>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49;p66">
              <a:extLst>
                <a:ext uri="{FF2B5EF4-FFF2-40B4-BE49-F238E27FC236}">
                  <a16:creationId xmlns:a16="http://schemas.microsoft.com/office/drawing/2014/main" id="{51FEADFD-FF32-4256-DF44-B7B161A88738}"/>
                </a:ext>
              </a:extLst>
            </p:cNvPr>
            <p:cNvSpPr/>
            <p:nvPr/>
          </p:nvSpPr>
          <p:spPr>
            <a:xfrm>
              <a:off x="1499950" y="4771125"/>
              <a:ext cx="53950" cy="54175"/>
            </a:xfrm>
            <a:custGeom>
              <a:avLst/>
              <a:gdLst/>
              <a:ahLst/>
              <a:cxnLst/>
              <a:rect l="l" t="t" r="r" b="b"/>
              <a:pathLst>
                <a:path w="2158" h="2167" extrusionOk="0">
                  <a:moveTo>
                    <a:pt x="1074" y="1"/>
                  </a:moveTo>
                  <a:cubicBezTo>
                    <a:pt x="481" y="1"/>
                    <a:pt x="0" y="481"/>
                    <a:pt x="0" y="1083"/>
                  </a:cubicBezTo>
                  <a:cubicBezTo>
                    <a:pt x="0" y="1686"/>
                    <a:pt x="489" y="2166"/>
                    <a:pt x="1074" y="2166"/>
                  </a:cubicBezTo>
                  <a:cubicBezTo>
                    <a:pt x="1677" y="2166"/>
                    <a:pt x="2157" y="1677"/>
                    <a:pt x="2157" y="1083"/>
                  </a:cubicBezTo>
                  <a:cubicBezTo>
                    <a:pt x="2157" y="481"/>
                    <a:pt x="1668"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50;p66">
              <a:extLst>
                <a:ext uri="{FF2B5EF4-FFF2-40B4-BE49-F238E27FC236}">
                  <a16:creationId xmlns:a16="http://schemas.microsoft.com/office/drawing/2014/main" id="{383DCE3A-9845-17F5-BF58-25D91F46CD1A}"/>
                </a:ext>
              </a:extLst>
            </p:cNvPr>
            <p:cNvSpPr/>
            <p:nvPr/>
          </p:nvSpPr>
          <p:spPr>
            <a:xfrm>
              <a:off x="1628300" y="4771125"/>
              <a:ext cx="54150" cy="54175"/>
            </a:xfrm>
            <a:custGeom>
              <a:avLst/>
              <a:gdLst/>
              <a:ahLst/>
              <a:cxnLst/>
              <a:rect l="l" t="t" r="r" b="b"/>
              <a:pathLst>
                <a:path w="2166" h="2167" extrusionOk="0">
                  <a:moveTo>
                    <a:pt x="1083" y="1"/>
                  </a:moveTo>
                  <a:cubicBezTo>
                    <a:pt x="481" y="1"/>
                    <a:pt x="1" y="481"/>
                    <a:pt x="1" y="1083"/>
                  </a:cubicBezTo>
                  <a:cubicBezTo>
                    <a:pt x="1" y="1686"/>
                    <a:pt x="489" y="2166"/>
                    <a:pt x="1083" y="2166"/>
                  </a:cubicBezTo>
                  <a:cubicBezTo>
                    <a:pt x="1686" y="2166"/>
                    <a:pt x="2166" y="1677"/>
                    <a:pt x="2166" y="1083"/>
                  </a:cubicBezTo>
                  <a:cubicBezTo>
                    <a:pt x="2166" y="481"/>
                    <a:pt x="1686" y="1"/>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51;p66">
              <a:extLst>
                <a:ext uri="{FF2B5EF4-FFF2-40B4-BE49-F238E27FC236}">
                  <a16:creationId xmlns:a16="http://schemas.microsoft.com/office/drawing/2014/main" id="{9BA256E5-861B-3B59-009B-033EE70EB6C5}"/>
                </a:ext>
              </a:extLst>
            </p:cNvPr>
            <p:cNvSpPr/>
            <p:nvPr/>
          </p:nvSpPr>
          <p:spPr>
            <a:xfrm>
              <a:off x="1756875" y="4771125"/>
              <a:ext cx="53950" cy="54175"/>
            </a:xfrm>
            <a:custGeom>
              <a:avLst/>
              <a:gdLst/>
              <a:ahLst/>
              <a:cxnLst/>
              <a:rect l="l" t="t" r="r" b="b"/>
              <a:pathLst>
                <a:path w="2158" h="2167" extrusionOk="0">
                  <a:moveTo>
                    <a:pt x="1083" y="1"/>
                  </a:moveTo>
                  <a:cubicBezTo>
                    <a:pt x="481" y="1"/>
                    <a:pt x="0" y="481"/>
                    <a:pt x="0" y="1083"/>
                  </a:cubicBezTo>
                  <a:cubicBezTo>
                    <a:pt x="0" y="1686"/>
                    <a:pt x="481" y="2166"/>
                    <a:pt x="1083" y="2166"/>
                  </a:cubicBezTo>
                  <a:cubicBezTo>
                    <a:pt x="1677" y="2166"/>
                    <a:pt x="2157" y="1677"/>
                    <a:pt x="2157" y="1083"/>
                  </a:cubicBezTo>
                  <a:cubicBezTo>
                    <a:pt x="2157" y="481"/>
                    <a:pt x="1677" y="1"/>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52;p66">
              <a:extLst>
                <a:ext uri="{FF2B5EF4-FFF2-40B4-BE49-F238E27FC236}">
                  <a16:creationId xmlns:a16="http://schemas.microsoft.com/office/drawing/2014/main" id="{68B77D19-1BD9-29EB-A175-D795FAFEB8EA}"/>
                </a:ext>
              </a:extLst>
            </p:cNvPr>
            <p:cNvSpPr/>
            <p:nvPr/>
          </p:nvSpPr>
          <p:spPr>
            <a:xfrm>
              <a:off x="1114000" y="4903850"/>
              <a:ext cx="53950" cy="53950"/>
            </a:xfrm>
            <a:custGeom>
              <a:avLst/>
              <a:gdLst/>
              <a:ahLst/>
              <a:cxnLst/>
              <a:rect l="l" t="t" r="r" b="b"/>
              <a:pathLst>
                <a:path w="2158" h="2158" extrusionOk="0">
                  <a:moveTo>
                    <a:pt x="1084" y="1"/>
                  </a:moveTo>
                  <a:cubicBezTo>
                    <a:pt x="481" y="1"/>
                    <a:pt x="1" y="481"/>
                    <a:pt x="1" y="1083"/>
                  </a:cubicBezTo>
                  <a:cubicBezTo>
                    <a:pt x="1" y="1677"/>
                    <a:pt x="481" y="2157"/>
                    <a:pt x="1084" y="2157"/>
                  </a:cubicBezTo>
                  <a:cubicBezTo>
                    <a:pt x="1677" y="2157"/>
                    <a:pt x="2158" y="1677"/>
                    <a:pt x="2158" y="1083"/>
                  </a:cubicBezTo>
                  <a:cubicBezTo>
                    <a:pt x="2158" y="481"/>
                    <a:pt x="1677"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53;p66">
              <a:extLst>
                <a:ext uri="{FF2B5EF4-FFF2-40B4-BE49-F238E27FC236}">
                  <a16:creationId xmlns:a16="http://schemas.microsoft.com/office/drawing/2014/main" id="{7FC877C6-7AD0-3D45-9ACA-6882061C2E19}"/>
                </a:ext>
              </a:extLst>
            </p:cNvPr>
            <p:cNvSpPr/>
            <p:nvPr/>
          </p:nvSpPr>
          <p:spPr>
            <a:xfrm>
              <a:off x="1242575" y="4903850"/>
              <a:ext cx="53950" cy="53950"/>
            </a:xfrm>
            <a:custGeom>
              <a:avLst/>
              <a:gdLst/>
              <a:ahLst/>
              <a:cxnLst/>
              <a:rect l="l" t="t" r="r" b="b"/>
              <a:pathLst>
                <a:path w="2158" h="2158" extrusionOk="0">
                  <a:moveTo>
                    <a:pt x="1075" y="1"/>
                  </a:moveTo>
                  <a:cubicBezTo>
                    <a:pt x="481" y="1"/>
                    <a:pt x="1" y="489"/>
                    <a:pt x="1" y="1083"/>
                  </a:cubicBezTo>
                  <a:cubicBezTo>
                    <a:pt x="1" y="1677"/>
                    <a:pt x="490" y="2157"/>
                    <a:pt x="1075" y="2157"/>
                  </a:cubicBezTo>
                  <a:cubicBezTo>
                    <a:pt x="1677" y="2157"/>
                    <a:pt x="2158" y="1677"/>
                    <a:pt x="2158" y="1083"/>
                  </a:cubicBezTo>
                  <a:cubicBezTo>
                    <a:pt x="2158" y="489"/>
                    <a:pt x="1677"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54;p66">
              <a:extLst>
                <a:ext uri="{FF2B5EF4-FFF2-40B4-BE49-F238E27FC236}">
                  <a16:creationId xmlns:a16="http://schemas.microsoft.com/office/drawing/2014/main" id="{8FEA5C81-DA0F-A305-379A-1B71C147258F}"/>
                </a:ext>
              </a:extLst>
            </p:cNvPr>
            <p:cNvSpPr/>
            <p:nvPr/>
          </p:nvSpPr>
          <p:spPr>
            <a:xfrm>
              <a:off x="1370950" y="4903850"/>
              <a:ext cx="54150" cy="53950"/>
            </a:xfrm>
            <a:custGeom>
              <a:avLst/>
              <a:gdLst/>
              <a:ahLst/>
              <a:cxnLst/>
              <a:rect l="l" t="t" r="r" b="b"/>
              <a:pathLst>
                <a:path w="2166" h="2158" extrusionOk="0">
                  <a:moveTo>
                    <a:pt x="1083" y="1"/>
                  </a:moveTo>
                  <a:cubicBezTo>
                    <a:pt x="480" y="1"/>
                    <a:pt x="0" y="489"/>
                    <a:pt x="0" y="1083"/>
                  </a:cubicBezTo>
                  <a:cubicBezTo>
                    <a:pt x="0" y="1677"/>
                    <a:pt x="480" y="2157"/>
                    <a:pt x="1083" y="2157"/>
                  </a:cubicBezTo>
                  <a:cubicBezTo>
                    <a:pt x="1685" y="2157"/>
                    <a:pt x="2165" y="1677"/>
                    <a:pt x="2165" y="1083"/>
                  </a:cubicBezTo>
                  <a:cubicBezTo>
                    <a:pt x="2165" y="489"/>
                    <a:pt x="1685" y="1"/>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55;p66">
              <a:extLst>
                <a:ext uri="{FF2B5EF4-FFF2-40B4-BE49-F238E27FC236}">
                  <a16:creationId xmlns:a16="http://schemas.microsoft.com/office/drawing/2014/main" id="{C805F417-57BC-4E21-B8A7-AF7678448550}"/>
                </a:ext>
              </a:extLst>
            </p:cNvPr>
            <p:cNvSpPr/>
            <p:nvPr/>
          </p:nvSpPr>
          <p:spPr>
            <a:xfrm>
              <a:off x="1499950" y="4903850"/>
              <a:ext cx="53950" cy="53950"/>
            </a:xfrm>
            <a:custGeom>
              <a:avLst/>
              <a:gdLst/>
              <a:ahLst/>
              <a:cxnLst/>
              <a:rect l="l" t="t" r="r" b="b"/>
              <a:pathLst>
                <a:path w="2158" h="2158" extrusionOk="0">
                  <a:moveTo>
                    <a:pt x="1074" y="1"/>
                  </a:moveTo>
                  <a:cubicBezTo>
                    <a:pt x="481" y="1"/>
                    <a:pt x="0" y="481"/>
                    <a:pt x="0" y="1083"/>
                  </a:cubicBezTo>
                  <a:cubicBezTo>
                    <a:pt x="0" y="1677"/>
                    <a:pt x="481" y="2157"/>
                    <a:pt x="1074" y="2157"/>
                  </a:cubicBezTo>
                  <a:cubicBezTo>
                    <a:pt x="1677" y="2157"/>
                    <a:pt x="2157" y="1677"/>
                    <a:pt x="2157" y="1083"/>
                  </a:cubicBezTo>
                  <a:cubicBezTo>
                    <a:pt x="2157" y="481"/>
                    <a:pt x="167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56;p66">
              <a:extLst>
                <a:ext uri="{FF2B5EF4-FFF2-40B4-BE49-F238E27FC236}">
                  <a16:creationId xmlns:a16="http://schemas.microsoft.com/office/drawing/2014/main" id="{EC2D0BEC-9C15-A27E-9623-0C3D74BB5675}"/>
                </a:ext>
              </a:extLst>
            </p:cNvPr>
            <p:cNvSpPr/>
            <p:nvPr/>
          </p:nvSpPr>
          <p:spPr>
            <a:xfrm>
              <a:off x="1628300" y="4903850"/>
              <a:ext cx="54150" cy="53950"/>
            </a:xfrm>
            <a:custGeom>
              <a:avLst/>
              <a:gdLst/>
              <a:ahLst/>
              <a:cxnLst/>
              <a:rect l="l" t="t" r="r" b="b"/>
              <a:pathLst>
                <a:path w="2166" h="2158" extrusionOk="0">
                  <a:moveTo>
                    <a:pt x="1083" y="1"/>
                  </a:moveTo>
                  <a:cubicBezTo>
                    <a:pt x="481" y="1"/>
                    <a:pt x="1" y="489"/>
                    <a:pt x="1" y="1083"/>
                  </a:cubicBezTo>
                  <a:cubicBezTo>
                    <a:pt x="1" y="1677"/>
                    <a:pt x="489" y="2157"/>
                    <a:pt x="1083" y="2157"/>
                  </a:cubicBezTo>
                  <a:cubicBezTo>
                    <a:pt x="1686" y="2157"/>
                    <a:pt x="2166" y="1677"/>
                    <a:pt x="2166" y="1083"/>
                  </a:cubicBezTo>
                  <a:cubicBezTo>
                    <a:pt x="2166" y="489"/>
                    <a:pt x="1686" y="1"/>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57;p66">
              <a:extLst>
                <a:ext uri="{FF2B5EF4-FFF2-40B4-BE49-F238E27FC236}">
                  <a16:creationId xmlns:a16="http://schemas.microsoft.com/office/drawing/2014/main" id="{D9621707-314A-3031-E031-9784AE65CC41}"/>
                </a:ext>
              </a:extLst>
            </p:cNvPr>
            <p:cNvSpPr/>
            <p:nvPr/>
          </p:nvSpPr>
          <p:spPr>
            <a:xfrm>
              <a:off x="1756875" y="4903850"/>
              <a:ext cx="53950" cy="53950"/>
            </a:xfrm>
            <a:custGeom>
              <a:avLst/>
              <a:gdLst/>
              <a:ahLst/>
              <a:cxnLst/>
              <a:rect l="l" t="t" r="r" b="b"/>
              <a:pathLst>
                <a:path w="2158" h="2158" extrusionOk="0">
                  <a:moveTo>
                    <a:pt x="1083" y="1"/>
                  </a:moveTo>
                  <a:cubicBezTo>
                    <a:pt x="481" y="1"/>
                    <a:pt x="0" y="489"/>
                    <a:pt x="0" y="1083"/>
                  </a:cubicBezTo>
                  <a:cubicBezTo>
                    <a:pt x="0" y="1677"/>
                    <a:pt x="481" y="2157"/>
                    <a:pt x="1083" y="2157"/>
                  </a:cubicBezTo>
                  <a:cubicBezTo>
                    <a:pt x="1677" y="2157"/>
                    <a:pt x="2157" y="1677"/>
                    <a:pt x="2157" y="1083"/>
                  </a:cubicBezTo>
                  <a:cubicBezTo>
                    <a:pt x="2157" y="489"/>
                    <a:pt x="1677" y="1"/>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58;p66">
              <a:extLst>
                <a:ext uri="{FF2B5EF4-FFF2-40B4-BE49-F238E27FC236}">
                  <a16:creationId xmlns:a16="http://schemas.microsoft.com/office/drawing/2014/main" id="{15910130-C4C3-2799-D0C4-20B2017E9EC5}"/>
                </a:ext>
              </a:extLst>
            </p:cNvPr>
            <p:cNvSpPr/>
            <p:nvPr/>
          </p:nvSpPr>
          <p:spPr>
            <a:xfrm>
              <a:off x="1113800" y="5036350"/>
              <a:ext cx="53925" cy="54175"/>
            </a:xfrm>
            <a:custGeom>
              <a:avLst/>
              <a:gdLst/>
              <a:ahLst/>
              <a:cxnLst/>
              <a:rect l="l" t="t" r="r" b="b"/>
              <a:pathLst>
                <a:path w="2157" h="2167" extrusionOk="0">
                  <a:moveTo>
                    <a:pt x="1083" y="1"/>
                  </a:moveTo>
                  <a:cubicBezTo>
                    <a:pt x="480" y="1"/>
                    <a:pt x="0" y="498"/>
                    <a:pt x="0" y="1083"/>
                  </a:cubicBezTo>
                  <a:cubicBezTo>
                    <a:pt x="0" y="1686"/>
                    <a:pt x="489" y="2166"/>
                    <a:pt x="1083" y="2166"/>
                  </a:cubicBezTo>
                  <a:cubicBezTo>
                    <a:pt x="1677" y="2166"/>
                    <a:pt x="2157" y="1686"/>
                    <a:pt x="2157" y="1083"/>
                  </a:cubicBezTo>
                  <a:cubicBezTo>
                    <a:pt x="2157" y="498"/>
                    <a:pt x="1677" y="18"/>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59;p66">
              <a:extLst>
                <a:ext uri="{FF2B5EF4-FFF2-40B4-BE49-F238E27FC236}">
                  <a16:creationId xmlns:a16="http://schemas.microsoft.com/office/drawing/2014/main" id="{8329DA29-F11F-FDD5-0143-55441117135D}"/>
                </a:ext>
              </a:extLst>
            </p:cNvPr>
            <p:cNvSpPr/>
            <p:nvPr/>
          </p:nvSpPr>
          <p:spPr>
            <a:xfrm>
              <a:off x="1242575" y="5036350"/>
              <a:ext cx="53950" cy="54175"/>
            </a:xfrm>
            <a:custGeom>
              <a:avLst/>
              <a:gdLst/>
              <a:ahLst/>
              <a:cxnLst/>
              <a:rect l="l" t="t" r="r" b="b"/>
              <a:pathLst>
                <a:path w="2158" h="2167" extrusionOk="0">
                  <a:moveTo>
                    <a:pt x="1075" y="1"/>
                  </a:moveTo>
                  <a:cubicBezTo>
                    <a:pt x="481" y="1"/>
                    <a:pt x="1" y="498"/>
                    <a:pt x="1" y="1083"/>
                  </a:cubicBezTo>
                  <a:cubicBezTo>
                    <a:pt x="1" y="1686"/>
                    <a:pt x="490" y="2166"/>
                    <a:pt x="1075" y="2166"/>
                  </a:cubicBezTo>
                  <a:cubicBezTo>
                    <a:pt x="1677" y="2166"/>
                    <a:pt x="2158" y="1686"/>
                    <a:pt x="2158" y="1083"/>
                  </a:cubicBezTo>
                  <a:cubicBezTo>
                    <a:pt x="2158" y="498"/>
                    <a:pt x="1677" y="18"/>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60;p66">
              <a:extLst>
                <a:ext uri="{FF2B5EF4-FFF2-40B4-BE49-F238E27FC236}">
                  <a16:creationId xmlns:a16="http://schemas.microsoft.com/office/drawing/2014/main" id="{AB327C1F-CDDF-92DC-B6A2-43B706C6213E}"/>
                </a:ext>
              </a:extLst>
            </p:cNvPr>
            <p:cNvSpPr/>
            <p:nvPr/>
          </p:nvSpPr>
          <p:spPr>
            <a:xfrm>
              <a:off x="1370950" y="5036350"/>
              <a:ext cx="54150" cy="54175"/>
            </a:xfrm>
            <a:custGeom>
              <a:avLst/>
              <a:gdLst/>
              <a:ahLst/>
              <a:cxnLst/>
              <a:rect l="l" t="t" r="r" b="b"/>
              <a:pathLst>
                <a:path w="2166" h="2167" extrusionOk="0">
                  <a:moveTo>
                    <a:pt x="1083" y="1"/>
                  </a:moveTo>
                  <a:cubicBezTo>
                    <a:pt x="480" y="1"/>
                    <a:pt x="0" y="498"/>
                    <a:pt x="0" y="1083"/>
                  </a:cubicBezTo>
                  <a:cubicBezTo>
                    <a:pt x="0" y="1686"/>
                    <a:pt x="480" y="2166"/>
                    <a:pt x="1083" y="2166"/>
                  </a:cubicBezTo>
                  <a:cubicBezTo>
                    <a:pt x="1685" y="2166"/>
                    <a:pt x="2165" y="1686"/>
                    <a:pt x="2165" y="1083"/>
                  </a:cubicBezTo>
                  <a:cubicBezTo>
                    <a:pt x="2165" y="498"/>
                    <a:pt x="1685" y="18"/>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61;p66">
              <a:extLst>
                <a:ext uri="{FF2B5EF4-FFF2-40B4-BE49-F238E27FC236}">
                  <a16:creationId xmlns:a16="http://schemas.microsoft.com/office/drawing/2014/main" id="{C0B0378D-D86B-9333-0EC7-98C48362F623}"/>
                </a:ext>
              </a:extLst>
            </p:cNvPr>
            <p:cNvSpPr/>
            <p:nvPr/>
          </p:nvSpPr>
          <p:spPr>
            <a:xfrm>
              <a:off x="1499950" y="5036350"/>
              <a:ext cx="53950" cy="54175"/>
            </a:xfrm>
            <a:custGeom>
              <a:avLst/>
              <a:gdLst/>
              <a:ahLst/>
              <a:cxnLst/>
              <a:rect l="l" t="t" r="r" b="b"/>
              <a:pathLst>
                <a:path w="2158" h="2167" extrusionOk="0">
                  <a:moveTo>
                    <a:pt x="1074" y="1"/>
                  </a:moveTo>
                  <a:cubicBezTo>
                    <a:pt x="481" y="1"/>
                    <a:pt x="0" y="498"/>
                    <a:pt x="0" y="1083"/>
                  </a:cubicBezTo>
                  <a:cubicBezTo>
                    <a:pt x="0" y="1686"/>
                    <a:pt x="489" y="2166"/>
                    <a:pt x="1074" y="2166"/>
                  </a:cubicBezTo>
                  <a:cubicBezTo>
                    <a:pt x="1677" y="2166"/>
                    <a:pt x="2157" y="1686"/>
                    <a:pt x="2157" y="1083"/>
                  </a:cubicBezTo>
                  <a:cubicBezTo>
                    <a:pt x="2157" y="498"/>
                    <a:pt x="1668" y="18"/>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62;p66">
              <a:extLst>
                <a:ext uri="{FF2B5EF4-FFF2-40B4-BE49-F238E27FC236}">
                  <a16:creationId xmlns:a16="http://schemas.microsoft.com/office/drawing/2014/main" id="{BAC10E54-4FCA-59AE-1203-697CB8A48736}"/>
                </a:ext>
              </a:extLst>
            </p:cNvPr>
            <p:cNvSpPr/>
            <p:nvPr/>
          </p:nvSpPr>
          <p:spPr>
            <a:xfrm>
              <a:off x="1628300" y="5036350"/>
              <a:ext cx="54150" cy="54175"/>
            </a:xfrm>
            <a:custGeom>
              <a:avLst/>
              <a:gdLst/>
              <a:ahLst/>
              <a:cxnLst/>
              <a:rect l="l" t="t" r="r" b="b"/>
              <a:pathLst>
                <a:path w="2166" h="2167" extrusionOk="0">
                  <a:moveTo>
                    <a:pt x="1083" y="1"/>
                  </a:moveTo>
                  <a:cubicBezTo>
                    <a:pt x="481" y="1"/>
                    <a:pt x="1" y="498"/>
                    <a:pt x="1" y="1083"/>
                  </a:cubicBezTo>
                  <a:cubicBezTo>
                    <a:pt x="1" y="1686"/>
                    <a:pt x="489" y="2166"/>
                    <a:pt x="1083" y="2166"/>
                  </a:cubicBezTo>
                  <a:cubicBezTo>
                    <a:pt x="1686" y="2166"/>
                    <a:pt x="2166" y="1686"/>
                    <a:pt x="2166" y="1083"/>
                  </a:cubicBezTo>
                  <a:cubicBezTo>
                    <a:pt x="2166" y="498"/>
                    <a:pt x="1686" y="18"/>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63;p66">
              <a:extLst>
                <a:ext uri="{FF2B5EF4-FFF2-40B4-BE49-F238E27FC236}">
                  <a16:creationId xmlns:a16="http://schemas.microsoft.com/office/drawing/2014/main" id="{B5FD5FA5-0FF5-801D-7539-49928EDE7B82}"/>
                </a:ext>
              </a:extLst>
            </p:cNvPr>
            <p:cNvSpPr/>
            <p:nvPr/>
          </p:nvSpPr>
          <p:spPr>
            <a:xfrm>
              <a:off x="1756875" y="5036350"/>
              <a:ext cx="53950" cy="54175"/>
            </a:xfrm>
            <a:custGeom>
              <a:avLst/>
              <a:gdLst/>
              <a:ahLst/>
              <a:cxnLst/>
              <a:rect l="l" t="t" r="r" b="b"/>
              <a:pathLst>
                <a:path w="2158" h="2167" extrusionOk="0">
                  <a:moveTo>
                    <a:pt x="1083" y="1"/>
                  </a:moveTo>
                  <a:cubicBezTo>
                    <a:pt x="481" y="1"/>
                    <a:pt x="0" y="498"/>
                    <a:pt x="0" y="1083"/>
                  </a:cubicBezTo>
                  <a:cubicBezTo>
                    <a:pt x="0" y="1686"/>
                    <a:pt x="481" y="2166"/>
                    <a:pt x="1083" y="2166"/>
                  </a:cubicBezTo>
                  <a:cubicBezTo>
                    <a:pt x="1677" y="2166"/>
                    <a:pt x="2157" y="1686"/>
                    <a:pt x="2157" y="1083"/>
                  </a:cubicBezTo>
                  <a:cubicBezTo>
                    <a:pt x="2157" y="498"/>
                    <a:pt x="1677" y="18"/>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64;p66">
              <a:extLst>
                <a:ext uri="{FF2B5EF4-FFF2-40B4-BE49-F238E27FC236}">
                  <a16:creationId xmlns:a16="http://schemas.microsoft.com/office/drawing/2014/main" id="{5BC7C2BC-8E9F-F9CD-25A5-286A20CA0820}"/>
                </a:ext>
              </a:extLst>
            </p:cNvPr>
            <p:cNvSpPr/>
            <p:nvPr/>
          </p:nvSpPr>
          <p:spPr>
            <a:xfrm>
              <a:off x="1114000" y="5169300"/>
              <a:ext cx="53950" cy="53925"/>
            </a:xfrm>
            <a:custGeom>
              <a:avLst/>
              <a:gdLst/>
              <a:ahLst/>
              <a:cxnLst/>
              <a:rect l="l" t="t" r="r" b="b"/>
              <a:pathLst>
                <a:path w="2158" h="2157" extrusionOk="0">
                  <a:moveTo>
                    <a:pt x="1084" y="0"/>
                  </a:moveTo>
                  <a:cubicBezTo>
                    <a:pt x="481" y="0"/>
                    <a:pt x="1" y="480"/>
                    <a:pt x="1" y="1083"/>
                  </a:cubicBezTo>
                  <a:cubicBezTo>
                    <a:pt x="1" y="1677"/>
                    <a:pt x="481" y="2157"/>
                    <a:pt x="1084" y="2157"/>
                  </a:cubicBezTo>
                  <a:cubicBezTo>
                    <a:pt x="1677" y="2157"/>
                    <a:pt x="2158" y="1677"/>
                    <a:pt x="2158" y="1083"/>
                  </a:cubicBezTo>
                  <a:cubicBezTo>
                    <a:pt x="2158" y="480"/>
                    <a:pt x="1677"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65;p66">
              <a:extLst>
                <a:ext uri="{FF2B5EF4-FFF2-40B4-BE49-F238E27FC236}">
                  <a16:creationId xmlns:a16="http://schemas.microsoft.com/office/drawing/2014/main" id="{B688737F-ED8D-7261-D37B-BDA787CEB83D}"/>
                </a:ext>
              </a:extLst>
            </p:cNvPr>
            <p:cNvSpPr/>
            <p:nvPr/>
          </p:nvSpPr>
          <p:spPr>
            <a:xfrm>
              <a:off x="1242575" y="5169300"/>
              <a:ext cx="53950" cy="54150"/>
            </a:xfrm>
            <a:custGeom>
              <a:avLst/>
              <a:gdLst/>
              <a:ahLst/>
              <a:cxnLst/>
              <a:rect l="l" t="t" r="r" b="b"/>
              <a:pathLst>
                <a:path w="2158" h="2166" extrusionOk="0">
                  <a:moveTo>
                    <a:pt x="1075" y="0"/>
                  </a:moveTo>
                  <a:cubicBezTo>
                    <a:pt x="481" y="0"/>
                    <a:pt x="1" y="489"/>
                    <a:pt x="1" y="1083"/>
                  </a:cubicBezTo>
                  <a:cubicBezTo>
                    <a:pt x="1" y="1685"/>
                    <a:pt x="490" y="2166"/>
                    <a:pt x="1075" y="2166"/>
                  </a:cubicBezTo>
                  <a:cubicBezTo>
                    <a:pt x="1677" y="2166"/>
                    <a:pt x="2158" y="1685"/>
                    <a:pt x="2158" y="1083"/>
                  </a:cubicBezTo>
                  <a:cubicBezTo>
                    <a:pt x="2158" y="480"/>
                    <a:pt x="1677" y="0"/>
                    <a:pt x="10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66;p66">
              <a:extLst>
                <a:ext uri="{FF2B5EF4-FFF2-40B4-BE49-F238E27FC236}">
                  <a16:creationId xmlns:a16="http://schemas.microsoft.com/office/drawing/2014/main" id="{87FEEAA6-4915-4C26-BA93-61B2C8CC6BCC}"/>
                </a:ext>
              </a:extLst>
            </p:cNvPr>
            <p:cNvSpPr/>
            <p:nvPr/>
          </p:nvSpPr>
          <p:spPr>
            <a:xfrm>
              <a:off x="1370950" y="5169300"/>
              <a:ext cx="54150" cy="54150"/>
            </a:xfrm>
            <a:custGeom>
              <a:avLst/>
              <a:gdLst/>
              <a:ahLst/>
              <a:cxnLst/>
              <a:rect l="l" t="t" r="r" b="b"/>
              <a:pathLst>
                <a:path w="2166" h="2166" extrusionOk="0">
                  <a:moveTo>
                    <a:pt x="1083" y="0"/>
                  </a:moveTo>
                  <a:cubicBezTo>
                    <a:pt x="480" y="0"/>
                    <a:pt x="0" y="489"/>
                    <a:pt x="0" y="1083"/>
                  </a:cubicBezTo>
                  <a:cubicBezTo>
                    <a:pt x="0" y="1685"/>
                    <a:pt x="480" y="2166"/>
                    <a:pt x="1083" y="2166"/>
                  </a:cubicBezTo>
                  <a:cubicBezTo>
                    <a:pt x="1685" y="2166"/>
                    <a:pt x="2165" y="1685"/>
                    <a:pt x="2165" y="1083"/>
                  </a:cubicBezTo>
                  <a:cubicBezTo>
                    <a:pt x="2165" y="480"/>
                    <a:pt x="1685" y="0"/>
                    <a:pt x="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67;p66">
              <a:extLst>
                <a:ext uri="{FF2B5EF4-FFF2-40B4-BE49-F238E27FC236}">
                  <a16:creationId xmlns:a16="http://schemas.microsoft.com/office/drawing/2014/main" id="{FCB983F6-D984-21EA-920D-6AA06EC1EF04}"/>
                </a:ext>
              </a:extLst>
            </p:cNvPr>
            <p:cNvSpPr/>
            <p:nvPr/>
          </p:nvSpPr>
          <p:spPr>
            <a:xfrm>
              <a:off x="1499950" y="5169300"/>
              <a:ext cx="53950" cy="53925"/>
            </a:xfrm>
            <a:custGeom>
              <a:avLst/>
              <a:gdLst/>
              <a:ahLst/>
              <a:cxnLst/>
              <a:rect l="l" t="t" r="r" b="b"/>
              <a:pathLst>
                <a:path w="2158" h="2157" extrusionOk="0">
                  <a:moveTo>
                    <a:pt x="1074" y="0"/>
                  </a:moveTo>
                  <a:cubicBezTo>
                    <a:pt x="481" y="0"/>
                    <a:pt x="0" y="480"/>
                    <a:pt x="0" y="1083"/>
                  </a:cubicBezTo>
                  <a:cubicBezTo>
                    <a:pt x="0" y="1677"/>
                    <a:pt x="481" y="2157"/>
                    <a:pt x="1074" y="2157"/>
                  </a:cubicBezTo>
                  <a:cubicBezTo>
                    <a:pt x="1677" y="2157"/>
                    <a:pt x="2157" y="1677"/>
                    <a:pt x="2157" y="1083"/>
                  </a:cubicBezTo>
                  <a:cubicBezTo>
                    <a:pt x="2157" y="480"/>
                    <a:pt x="167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68;p66">
              <a:extLst>
                <a:ext uri="{FF2B5EF4-FFF2-40B4-BE49-F238E27FC236}">
                  <a16:creationId xmlns:a16="http://schemas.microsoft.com/office/drawing/2014/main" id="{E76F33A2-54F2-CE25-85B9-420A5017B4D9}"/>
                </a:ext>
              </a:extLst>
            </p:cNvPr>
            <p:cNvSpPr/>
            <p:nvPr/>
          </p:nvSpPr>
          <p:spPr>
            <a:xfrm>
              <a:off x="1628300" y="5169300"/>
              <a:ext cx="54150" cy="54150"/>
            </a:xfrm>
            <a:custGeom>
              <a:avLst/>
              <a:gdLst/>
              <a:ahLst/>
              <a:cxnLst/>
              <a:rect l="l" t="t" r="r" b="b"/>
              <a:pathLst>
                <a:path w="2166" h="2166" extrusionOk="0">
                  <a:moveTo>
                    <a:pt x="1083" y="0"/>
                  </a:moveTo>
                  <a:cubicBezTo>
                    <a:pt x="481" y="0"/>
                    <a:pt x="1" y="489"/>
                    <a:pt x="1" y="1083"/>
                  </a:cubicBezTo>
                  <a:cubicBezTo>
                    <a:pt x="1" y="1685"/>
                    <a:pt x="489" y="2166"/>
                    <a:pt x="1083" y="2166"/>
                  </a:cubicBezTo>
                  <a:cubicBezTo>
                    <a:pt x="1686" y="2166"/>
                    <a:pt x="2166" y="1685"/>
                    <a:pt x="2166" y="1083"/>
                  </a:cubicBezTo>
                  <a:cubicBezTo>
                    <a:pt x="2166" y="480"/>
                    <a:pt x="1686" y="0"/>
                    <a:pt x="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69;p66">
              <a:extLst>
                <a:ext uri="{FF2B5EF4-FFF2-40B4-BE49-F238E27FC236}">
                  <a16:creationId xmlns:a16="http://schemas.microsoft.com/office/drawing/2014/main" id="{DA170C19-BD5C-E2BE-EF3A-80142317A331}"/>
                </a:ext>
              </a:extLst>
            </p:cNvPr>
            <p:cNvSpPr/>
            <p:nvPr/>
          </p:nvSpPr>
          <p:spPr>
            <a:xfrm>
              <a:off x="1756875" y="5169300"/>
              <a:ext cx="53950" cy="54150"/>
            </a:xfrm>
            <a:custGeom>
              <a:avLst/>
              <a:gdLst/>
              <a:ahLst/>
              <a:cxnLst/>
              <a:rect l="l" t="t" r="r" b="b"/>
              <a:pathLst>
                <a:path w="2158" h="2166" extrusionOk="0">
                  <a:moveTo>
                    <a:pt x="1083" y="0"/>
                  </a:moveTo>
                  <a:cubicBezTo>
                    <a:pt x="481" y="0"/>
                    <a:pt x="0" y="489"/>
                    <a:pt x="0" y="1083"/>
                  </a:cubicBezTo>
                  <a:cubicBezTo>
                    <a:pt x="0" y="1685"/>
                    <a:pt x="481" y="2166"/>
                    <a:pt x="1083" y="2166"/>
                  </a:cubicBezTo>
                  <a:cubicBezTo>
                    <a:pt x="1677" y="2166"/>
                    <a:pt x="2157" y="1685"/>
                    <a:pt x="2157" y="1083"/>
                  </a:cubicBezTo>
                  <a:cubicBezTo>
                    <a:pt x="2157" y="480"/>
                    <a:pt x="1677" y="0"/>
                    <a:pt x="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770;p66">
            <a:extLst>
              <a:ext uri="{FF2B5EF4-FFF2-40B4-BE49-F238E27FC236}">
                <a16:creationId xmlns:a16="http://schemas.microsoft.com/office/drawing/2014/main" id="{2ED14616-58E8-7757-B787-89ACA97821FF}"/>
              </a:ext>
            </a:extLst>
          </p:cNvPr>
          <p:cNvGrpSpPr/>
          <p:nvPr/>
        </p:nvGrpSpPr>
        <p:grpSpPr>
          <a:xfrm>
            <a:off x="7863572" y="95774"/>
            <a:ext cx="808528" cy="725131"/>
            <a:chOff x="-3962950" y="4214275"/>
            <a:chExt cx="599450" cy="667475"/>
          </a:xfrm>
        </p:grpSpPr>
        <p:sp>
          <p:nvSpPr>
            <p:cNvPr id="55" name="Google Shape;1771;p66">
              <a:extLst>
                <a:ext uri="{FF2B5EF4-FFF2-40B4-BE49-F238E27FC236}">
                  <a16:creationId xmlns:a16="http://schemas.microsoft.com/office/drawing/2014/main" id="{8CDD1AD8-65FE-BDE5-5FE0-790E9FCCE64D}"/>
                </a:ext>
              </a:extLst>
            </p:cNvPr>
            <p:cNvSpPr/>
            <p:nvPr/>
          </p:nvSpPr>
          <p:spPr>
            <a:xfrm>
              <a:off x="-3962950" y="4270650"/>
              <a:ext cx="599450" cy="546300"/>
            </a:xfrm>
            <a:custGeom>
              <a:avLst/>
              <a:gdLst/>
              <a:ahLst/>
              <a:cxnLst/>
              <a:rect l="l" t="t" r="r" b="b"/>
              <a:pathLst>
                <a:path w="23978" h="21852" extrusionOk="0">
                  <a:moveTo>
                    <a:pt x="11989" y="0"/>
                  </a:moveTo>
                  <a:cubicBezTo>
                    <a:pt x="9193" y="0"/>
                    <a:pt x="6396" y="1068"/>
                    <a:pt x="4262" y="3203"/>
                  </a:cubicBezTo>
                  <a:cubicBezTo>
                    <a:pt x="1" y="7464"/>
                    <a:pt x="1" y="14388"/>
                    <a:pt x="4262" y="18649"/>
                  </a:cubicBezTo>
                  <a:cubicBezTo>
                    <a:pt x="6396" y="20784"/>
                    <a:pt x="9193" y="21851"/>
                    <a:pt x="11989" y="21851"/>
                  </a:cubicBezTo>
                  <a:cubicBezTo>
                    <a:pt x="14785" y="21851"/>
                    <a:pt x="17582" y="20784"/>
                    <a:pt x="19716" y="18649"/>
                  </a:cubicBezTo>
                  <a:cubicBezTo>
                    <a:pt x="23977" y="14388"/>
                    <a:pt x="23977" y="7464"/>
                    <a:pt x="19716" y="3203"/>
                  </a:cubicBezTo>
                  <a:cubicBezTo>
                    <a:pt x="17582" y="1068"/>
                    <a:pt x="14785" y="0"/>
                    <a:pt x="11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72;p66">
              <a:extLst>
                <a:ext uri="{FF2B5EF4-FFF2-40B4-BE49-F238E27FC236}">
                  <a16:creationId xmlns:a16="http://schemas.microsoft.com/office/drawing/2014/main" id="{8BAE55E6-8339-559F-DC97-1EA7DF3ED0F8}"/>
                </a:ext>
              </a:extLst>
            </p:cNvPr>
            <p:cNvSpPr/>
            <p:nvPr/>
          </p:nvSpPr>
          <p:spPr>
            <a:xfrm>
              <a:off x="-3897675" y="4699100"/>
              <a:ext cx="242325" cy="182650"/>
            </a:xfrm>
            <a:custGeom>
              <a:avLst/>
              <a:gdLst/>
              <a:ahLst/>
              <a:cxnLst/>
              <a:rect l="l" t="t" r="r" b="b"/>
              <a:pathLst>
                <a:path w="9693" h="7306" extrusionOk="0">
                  <a:moveTo>
                    <a:pt x="3196" y="0"/>
                  </a:moveTo>
                  <a:cubicBezTo>
                    <a:pt x="3013" y="0"/>
                    <a:pt x="2140" y="1956"/>
                    <a:pt x="2000" y="2174"/>
                  </a:cubicBezTo>
                  <a:cubicBezTo>
                    <a:pt x="1266" y="3292"/>
                    <a:pt x="655" y="4453"/>
                    <a:pt x="210" y="5711"/>
                  </a:cubicBezTo>
                  <a:cubicBezTo>
                    <a:pt x="96" y="6016"/>
                    <a:pt x="0" y="6374"/>
                    <a:pt x="157" y="6671"/>
                  </a:cubicBezTo>
                  <a:cubicBezTo>
                    <a:pt x="341" y="7020"/>
                    <a:pt x="786" y="7108"/>
                    <a:pt x="1170" y="7151"/>
                  </a:cubicBezTo>
                  <a:cubicBezTo>
                    <a:pt x="1728" y="7210"/>
                    <a:pt x="2539" y="7306"/>
                    <a:pt x="3367" y="7306"/>
                  </a:cubicBezTo>
                  <a:cubicBezTo>
                    <a:pt x="3888" y="7306"/>
                    <a:pt x="4415" y="7268"/>
                    <a:pt x="4890" y="7160"/>
                  </a:cubicBezTo>
                  <a:cubicBezTo>
                    <a:pt x="5597" y="7003"/>
                    <a:pt x="6200" y="6697"/>
                    <a:pt x="6505" y="6112"/>
                  </a:cubicBezTo>
                  <a:lnTo>
                    <a:pt x="96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73;p66">
              <a:extLst>
                <a:ext uri="{FF2B5EF4-FFF2-40B4-BE49-F238E27FC236}">
                  <a16:creationId xmlns:a16="http://schemas.microsoft.com/office/drawing/2014/main" id="{63FE4A80-7BA2-60E5-893D-97BBCE39811F}"/>
                </a:ext>
              </a:extLst>
            </p:cNvPr>
            <p:cNvSpPr/>
            <p:nvPr/>
          </p:nvSpPr>
          <p:spPr>
            <a:xfrm>
              <a:off x="-3671100" y="4699100"/>
              <a:ext cx="242325" cy="182650"/>
            </a:xfrm>
            <a:custGeom>
              <a:avLst/>
              <a:gdLst/>
              <a:ahLst/>
              <a:cxnLst/>
              <a:rect l="l" t="t" r="r" b="b"/>
              <a:pathLst>
                <a:path w="9693" h="7306" extrusionOk="0">
                  <a:moveTo>
                    <a:pt x="1" y="0"/>
                  </a:moveTo>
                  <a:lnTo>
                    <a:pt x="3188" y="6112"/>
                  </a:lnTo>
                  <a:cubicBezTo>
                    <a:pt x="3493" y="6697"/>
                    <a:pt x="4087" y="7003"/>
                    <a:pt x="4803" y="7160"/>
                  </a:cubicBezTo>
                  <a:cubicBezTo>
                    <a:pt x="5278" y="7268"/>
                    <a:pt x="5805" y="7306"/>
                    <a:pt x="6326" y="7306"/>
                  </a:cubicBezTo>
                  <a:cubicBezTo>
                    <a:pt x="7154" y="7306"/>
                    <a:pt x="7965" y="7210"/>
                    <a:pt x="8523" y="7151"/>
                  </a:cubicBezTo>
                  <a:cubicBezTo>
                    <a:pt x="8907" y="7108"/>
                    <a:pt x="9352" y="7020"/>
                    <a:pt x="9535" y="6671"/>
                  </a:cubicBezTo>
                  <a:cubicBezTo>
                    <a:pt x="9693" y="6374"/>
                    <a:pt x="9588" y="6016"/>
                    <a:pt x="9483" y="5711"/>
                  </a:cubicBezTo>
                  <a:cubicBezTo>
                    <a:pt x="9038" y="4453"/>
                    <a:pt x="8427" y="3292"/>
                    <a:pt x="7693" y="2174"/>
                  </a:cubicBezTo>
                  <a:cubicBezTo>
                    <a:pt x="7553" y="1956"/>
                    <a:pt x="6680" y="0"/>
                    <a:pt x="64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74;p66">
              <a:extLst>
                <a:ext uri="{FF2B5EF4-FFF2-40B4-BE49-F238E27FC236}">
                  <a16:creationId xmlns:a16="http://schemas.microsoft.com/office/drawing/2014/main" id="{E5F49026-BD3A-81BD-D321-F09B4DC31F4F}"/>
                </a:ext>
              </a:extLst>
            </p:cNvPr>
            <p:cNvSpPr/>
            <p:nvPr/>
          </p:nvSpPr>
          <p:spPr>
            <a:xfrm>
              <a:off x="-3603875" y="4214275"/>
              <a:ext cx="197800" cy="195825"/>
            </a:xfrm>
            <a:custGeom>
              <a:avLst/>
              <a:gdLst/>
              <a:ahLst/>
              <a:cxnLst/>
              <a:rect l="l" t="t" r="r" b="b"/>
              <a:pathLst>
                <a:path w="7912" h="7833" extrusionOk="0">
                  <a:moveTo>
                    <a:pt x="5779" y="0"/>
                  </a:moveTo>
                  <a:cubicBezTo>
                    <a:pt x="5403" y="0"/>
                    <a:pt x="5012" y="92"/>
                    <a:pt x="4655" y="210"/>
                  </a:cubicBezTo>
                  <a:cubicBezTo>
                    <a:pt x="2690" y="865"/>
                    <a:pt x="988" y="2297"/>
                    <a:pt x="1" y="4130"/>
                  </a:cubicBezTo>
                  <a:lnTo>
                    <a:pt x="7091" y="7833"/>
                  </a:lnTo>
                  <a:cubicBezTo>
                    <a:pt x="7728" y="5990"/>
                    <a:pt x="7912" y="3982"/>
                    <a:pt x="7597" y="2052"/>
                  </a:cubicBezTo>
                  <a:cubicBezTo>
                    <a:pt x="7493" y="1362"/>
                    <a:pt x="7274" y="612"/>
                    <a:pt x="6681" y="245"/>
                  </a:cubicBezTo>
                  <a:cubicBezTo>
                    <a:pt x="6411" y="68"/>
                    <a:pt x="6100" y="0"/>
                    <a:pt x="57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75;p66">
              <a:extLst>
                <a:ext uri="{FF2B5EF4-FFF2-40B4-BE49-F238E27FC236}">
                  <a16:creationId xmlns:a16="http://schemas.microsoft.com/office/drawing/2014/main" id="{08F74070-5F6A-FB41-1AF7-BD038038C222}"/>
                </a:ext>
              </a:extLst>
            </p:cNvPr>
            <p:cNvSpPr/>
            <p:nvPr/>
          </p:nvSpPr>
          <p:spPr>
            <a:xfrm>
              <a:off x="-3562400" y="4242875"/>
              <a:ext cx="125125" cy="124650"/>
            </a:xfrm>
            <a:custGeom>
              <a:avLst/>
              <a:gdLst/>
              <a:ahLst/>
              <a:cxnLst/>
              <a:rect l="l" t="t" r="r" b="b"/>
              <a:pathLst>
                <a:path w="5005" h="4986" extrusionOk="0">
                  <a:moveTo>
                    <a:pt x="4122" y="0"/>
                  </a:moveTo>
                  <a:cubicBezTo>
                    <a:pt x="3913" y="0"/>
                    <a:pt x="3659" y="53"/>
                    <a:pt x="3354" y="157"/>
                  </a:cubicBezTo>
                  <a:cubicBezTo>
                    <a:pt x="2035" y="603"/>
                    <a:pt x="857" y="1441"/>
                    <a:pt x="1" y="2550"/>
                  </a:cubicBezTo>
                  <a:lnTo>
                    <a:pt x="4699" y="4986"/>
                  </a:lnTo>
                  <a:cubicBezTo>
                    <a:pt x="4969" y="3711"/>
                    <a:pt x="5004" y="2384"/>
                    <a:pt x="4795" y="1083"/>
                  </a:cubicBezTo>
                  <a:cubicBezTo>
                    <a:pt x="4672" y="341"/>
                    <a:pt x="4498" y="131"/>
                    <a:pt x="4402" y="70"/>
                  </a:cubicBezTo>
                  <a:cubicBezTo>
                    <a:pt x="4349" y="26"/>
                    <a:pt x="4253" y="0"/>
                    <a:pt x="4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76;p66">
              <a:extLst>
                <a:ext uri="{FF2B5EF4-FFF2-40B4-BE49-F238E27FC236}">
                  <a16:creationId xmlns:a16="http://schemas.microsoft.com/office/drawing/2014/main" id="{B04C6EC9-8771-9A74-B5FD-FAA19F553DFB}"/>
                </a:ext>
              </a:extLst>
            </p:cNvPr>
            <p:cNvSpPr/>
            <p:nvPr/>
          </p:nvSpPr>
          <p:spPr>
            <a:xfrm>
              <a:off x="-3920375" y="4214275"/>
              <a:ext cx="197775" cy="195825"/>
            </a:xfrm>
            <a:custGeom>
              <a:avLst/>
              <a:gdLst/>
              <a:ahLst/>
              <a:cxnLst/>
              <a:rect l="l" t="t" r="r" b="b"/>
              <a:pathLst>
                <a:path w="7911" h="7833" extrusionOk="0">
                  <a:moveTo>
                    <a:pt x="2133" y="0"/>
                  </a:moveTo>
                  <a:cubicBezTo>
                    <a:pt x="1812" y="0"/>
                    <a:pt x="1501" y="68"/>
                    <a:pt x="1231" y="245"/>
                  </a:cubicBezTo>
                  <a:cubicBezTo>
                    <a:pt x="638" y="612"/>
                    <a:pt x="419" y="1362"/>
                    <a:pt x="315" y="2052"/>
                  </a:cubicBezTo>
                  <a:cubicBezTo>
                    <a:pt x="0" y="3982"/>
                    <a:pt x="184" y="5990"/>
                    <a:pt x="821" y="7833"/>
                  </a:cubicBezTo>
                  <a:lnTo>
                    <a:pt x="7911" y="4130"/>
                  </a:lnTo>
                  <a:cubicBezTo>
                    <a:pt x="6924" y="2297"/>
                    <a:pt x="5222" y="865"/>
                    <a:pt x="3257" y="210"/>
                  </a:cubicBezTo>
                  <a:cubicBezTo>
                    <a:pt x="2900" y="92"/>
                    <a:pt x="2509" y="0"/>
                    <a:pt x="2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77;p66">
              <a:extLst>
                <a:ext uri="{FF2B5EF4-FFF2-40B4-BE49-F238E27FC236}">
                  <a16:creationId xmlns:a16="http://schemas.microsoft.com/office/drawing/2014/main" id="{06B09DDD-F6F2-3A5D-D713-9FC5A54D922B}"/>
                </a:ext>
              </a:extLst>
            </p:cNvPr>
            <p:cNvSpPr/>
            <p:nvPr/>
          </p:nvSpPr>
          <p:spPr>
            <a:xfrm>
              <a:off x="-3889375" y="4243300"/>
              <a:ext cx="124875" cy="124675"/>
            </a:xfrm>
            <a:custGeom>
              <a:avLst/>
              <a:gdLst/>
              <a:ahLst/>
              <a:cxnLst/>
              <a:rect l="l" t="t" r="r" b="b"/>
              <a:pathLst>
                <a:path w="4995" h="4987" extrusionOk="0">
                  <a:moveTo>
                    <a:pt x="882" y="1"/>
                  </a:moveTo>
                  <a:cubicBezTo>
                    <a:pt x="760" y="1"/>
                    <a:pt x="664" y="18"/>
                    <a:pt x="594" y="62"/>
                  </a:cubicBezTo>
                  <a:cubicBezTo>
                    <a:pt x="506" y="114"/>
                    <a:pt x="323" y="332"/>
                    <a:pt x="201" y="1075"/>
                  </a:cubicBezTo>
                  <a:cubicBezTo>
                    <a:pt x="0" y="2376"/>
                    <a:pt x="26" y="3694"/>
                    <a:pt x="306" y="4986"/>
                  </a:cubicBezTo>
                  <a:lnTo>
                    <a:pt x="4995" y="2542"/>
                  </a:lnTo>
                  <a:cubicBezTo>
                    <a:pt x="4148" y="1441"/>
                    <a:pt x="2969" y="594"/>
                    <a:pt x="1642" y="149"/>
                  </a:cubicBezTo>
                  <a:cubicBezTo>
                    <a:pt x="1336" y="53"/>
                    <a:pt x="1092" y="1"/>
                    <a:pt x="8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78;p66">
              <a:extLst>
                <a:ext uri="{FF2B5EF4-FFF2-40B4-BE49-F238E27FC236}">
                  <a16:creationId xmlns:a16="http://schemas.microsoft.com/office/drawing/2014/main" id="{1F414FFC-D1B4-34C5-613A-4A3CC0849A24}"/>
                </a:ext>
              </a:extLst>
            </p:cNvPr>
            <p:cNvSpPr/>
            <p:nvPr/>
          </p:nvSpPr>
          <p:spPr>
            <a:xfrm>
              <a:off x="-3593175" y="4430600"/>
              <a:ext cx="17050" cy="17050"/>
            </a:xfrm>
            <a:custGeom>
              <a:avLst/>
              <a:gdLst/>
              <a:ahLst/>
              <a:cxnLst/>
              <a:rect l="l" t="t" r="r" b="b"/>
              <a:pathLst>
                <a:path w="682" h="682" extrusionOk="0">
                  <a:moveTo>
                    <a:pt x="341" y="0"/>
                  </a:moveTo>
                  <a:cubicBezTo>
                    <a:pt x="158" y="0"/>
                    <a:pt x="1" y="158"/>
                    <a:pt x="1" y="341"/>
                  </a:cubicBezTo>
                  <a:cubicBezTo>
                    <a:pt x="1" y="524"/>
                    <a:pt x="158" y="681"/>
                    <a:pt x="341" y="681"/>
                  </a:cubicBezTo>
                  <a:cubicBezTo>
                    <a:pt x="525" y="681"/>
                    <a:pt x="682" y="524"/>
                    <a:pt x="682" y="341"/>
                  </a:cubicBezTo>
                  <a:cubicBezTo>
                    <a:pt x="682" y="158"/>
                    <a:pt x="525" y="0"/>
                    <a:pt x="3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79;p66">
              <a:extLst>
                <a:ext uri="{FF2B5EF4-FFF2-40B4-BE49-F238E27FC236}">
                  <a16:creationId xmlns:a16="http://schemas.microsoft.com/office/drawing/2014/main" id="{5BD0539C-EC92-FB17-D63D-C5FB665F2A2B}"/>
                </a:ext>
              </a:extLst>
            </p:cNvPr>
            <p:cNvSpPr/>
            <p:nvPr/>
          </p:nvSpPr>
          <p:spPr>
            <a:xfrm>
              <a:off x="-3750550" y="4430600"/>
              <a:ext cx="16825" cy="17050"/>
            </a:xfrm>
            <a:custGeom>
              <a:avLst/>
              <a:gdLst/>
              <a:ahLst/>
              <a:cxnLst/>
              <a:rect l="l" t="t" r="r" b="b"/>
              <a:pathLst>
                <a:path w="673" h="682" extrusionOk="0">
                  <a:moveTo>
                    <a:pt x="341" y="0"/>
                  </a:moveTo>
                  <a:cubicBezTo>
                    <a:pt x="149" y="0"/>
                    <a:pt x="0" y="158"/>
                    <a:pt x="0" y="341"/>
                  </a:cubicBezTo>
                  <a:cubicBezTo>
                    <a:pt x="0" y="524"/>
                    <a:pt x="149" y="681"/>
                    <a:pt x="341" y="681"/>
                  </a:cubicBezTo>
                  <a:cubicBezTo>
                    <a:pt x="524" y="681"/>
                    <a:pt x="673" y="524"/>
                    <a:pt x="673" y="341"/>
                  </a:cubicBezTo>
                  <a:cubicBezTo>
                    <a:pt x="673" y="158"/>
                    <a:pt x="524" y="0"/>
                    <a:pt x="3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780;p66">
              <a:extLst>
                <a:ext uri="{FF2B5EF4-FFF2-40B4-BE49-F238E27FC236}">
                  <a16:creationId xmlns:a16="http://schemas.microsoft.com/office/drawing/2014/main" id="{D465E551-BE42-D378-19ED-C8CB40C658C7}"/>
                </a:ext>
              </a:extLst>
            </p:cNvPr>
            <p:cNvSpPr/>
            <p:nvPr/>
          </p:nvSpPr>
          <p:spPr>
            <a:xfrm>
              <a:off x="-3734625" y="4523775"/>
              <a:ext cx="143000" cy="129975"/>
            </a:xfrm>
            <a:custGeom>
              <a:avLst/>
              <a:gdLst/>
              <a:ahLst/>
              <a:cxnLst/>
              <a:rect l="l" t="t" r="r" b="b"/>
              <a:pathLst>
                <a:path w="5720" h="5199" extrusionOk="0">
                  <a:moveTo>
                    <a:pt x="2864" y="1"/>
                  </a:moveTo>
                  <a:cubicBezTo>
                    <a:pt x="1686" y="1"/>
                    <a:pt x="616" y="806"/>
                    <a:pt x="333" y="2001"/>
                  </a:cubicBezTo>
                  <a:cubicBezTo>
                    <a:pt x="1" y="3398"/>
                    <a:pt x="865" y="4795"/>
                    <a:pt x="2262" y="5127"/>
                  </a:cubicBezTo>
                  <a:cubicBezTo>
                    <a:pt x="2464" y="5176"/>
                    <a:pt x="2666" y="5199"/>
                    <a:pt x="2866" y="5199"/>
                  </a:cubicBezTo>
                  <a:cubicBezTo>
                    <a:pt x="4037" y="5199"/>
                    <a:pt x="5105" y="4400"/>
                    <a:pt x="5388" y="3206"/>
                  </a:cubicBezTo>
                  <a:cubicBezTo>
                    <a:pt x="5720" y="1809"/>
                    <a:pt x="4864" y="403"/>
                    <a:pt x="3467" y="72"/>
                  </a:cubicBezTo>
                  <a:cubicBezTo>
                    <a:pt x="3265" y="24"/>
                    <a:pt x="3063" y="1"/>
                    <a:pt x="2864" y="1"/>
                  </a:cubicBezTo>
                  <a:close/>
                </a:path>
              </a:pathLst>
            </a:custGeom>
            <a:solidFill>
              <a:srgbClr val="DE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781;p66">
              <a:extLst>
                <a:ext uri="{FF2B5EF4-FFF2-40B4-BE49-F238E27FC236}">
                  <a16:creationId xmlns:a16="http://schemas.microsoft.com/office/drawing/2014/main" id="{01FD852A-ACAB-C8A3-5DF0-F3783E65FC7A}"/>
                </a:ext>
              </a:extLst>
            </p:cNvPr>
            <p:cNvSpPr/>
            <p:nvPr/>
          </p:nvSpPr>
          <p:spPr>
            <a:xfrm>
              <a:off x="-3663250" y="4552625"/>
              <a:ext cx="64875" cy="101300"/>
            </a:xfrm>
            <a:custGeom>
              <a:avLst/>
              <a:gdLst/>
              <a:ahLst/>
              <a:cxnLst/>
              <a:rect l="l" t="t" r="r" b="b"/>
              <a:pathLst>
                <a:path w="2595" h="4052" fill="none" extrusionOk="0">
                  <a:moveTo>
                    <a:pt x="2149" y="0"/>
                  </a:moveTo>
                  <a:cubicBezTo>
                    <a:pt x="2437" y="419"/>
                    <a:pt x="2594" y="917"/>
                    <a:pt x="2594" y="1450"/>
                  </a:cubicBezTo>
                  <a:cubicBezTo>
                    <a:pt x="2594" y="2882"/>
                    <a:pt x="1442" y="4052"/>
                    <a:pt x="1" y="4052"/>
                  </a:cubicBezTo>
                </a:path>
              </a:pathLst>
            </a:custGeom>
            <a:noFill/>
            <a:ln w="19050" cap="rnd" cmpd="sng">
              <a:solidFill>
                <a:schemeClr val="accent3"/>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782;p66">
              <a:extLst>
                <a:ext uri="{FF2B5EF4-FFF2-40B4-BE49-F238E27FC236}">
                  <a16:creationId xmlns:a16="http://schemas.microsoft.com/office/drawing/2014/main" id="{1A51E6B4-8296-20F4-F286-05F2B4E253A3}"/>
                </a:ext>
              </a:extLst>
            </p:cNvPr>
            <p:cNvSpPr/>
            <p:nvPr/>
          </p:nvSpPr>
          <p:spPr>
            <a:xfrm>
              <a:off x="-3650150" y="4570075"/>
              <a:ext cx="6375" cy="37350"/>
            </a:xfrm>
            <a:custGeom>
              <a:avLst/>
              <a:gdLst/>
              <a:ahLst/>
              <a:cxnLst/>
              <a:rect l="l" t="t" r="r" b="b"/>
              <a:pathLst>
                <a:path w="255" h="1494" fill="none" extrusionOk="0">
                  <a:moveTo>
                    <a:pt x="106" y="1"/>
                  </a:moveTo>
                  <a:cubicBezTo>
                    <a:pt x="1" y="499"/>
                    <a:pt x="53" y="1014"/>
                    <a:pt x="254" y="1494"/>
                  </a:cubicBezTo>
                </a:path>
              </a:pathLst>
            </a:custGeom>
            <a:noFill/>
            <a:ln w="19050" cap="rnd" cmpd="sng">
              <a:solidFill>
                <a:schemeClr val="accent3"/>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783;p66">
              <a:extLst>
                <a:ext uri="{FF2B5EF4-FFF2-40B4-BE49-F238E27FC236}">
                  <a16:creationId xmlns:a16="http://schemas.microsoft.com/office/drawing/2014/main" id="{FF6DCF6F-97E3-FC44-2061-931F3BC3CB73}"/>
                </a:ext>
              </a:extLst>
            </p:cNvPr>
            <p:cNvSpPr/>
            <p:nvPr/>
          </p:nvSpPr>
          <p:spPr>
            <a:xfrm>
              <a:off x="-3682675" y="4570075"/>
              <a:ext cx="6375" cy="37350"/>
            </a:xfrm>
            <a:custGeom>
              <a:avLst/>
              <a:gdLst/>
              <a:ahLst/>
              <a:cxnLst/>
              <a:rect l="l" t="t" r="r" b="b"/>
              <a:pathLst>
                <a:path w="255" h="1494" fill="none" extrusionOk="0">
                  <a:moveTo>
                    <a:pt x="149" y="1"/>
                  </a:moveTo>
                  <a:cubicBezTo>
                    <a:pt x="254" y="499"/>
                    <a:pt x="202" y="1014"/>
                    <a:pt x="1" y="1494"/>
                  </a:cubicBezTo>
                </a:path>
              </a:pathLst>
            </a:custGeom>
            <a:noFill/>
            <a:ln w="19050" cap="rnd" cmpd="sng">
              <a:solidFill>
                <a:schemeClr val="accent3"/>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784;p66">
              <a:extLst>
                <a:ext uri="{FF2B5EF4-FFF2-40B4-BE49-F238E27FC236}">
                  <a16:creationId xmlns:a16="http://schemas.microsoft.com/office/drawing/2014/main" id="{5F11DD89-3B43-80F1-2DFA-CEB926C6BEF0}"/>
                </a:ext>
              </a:extLst>
            </p:cNvPr>
            <p:cNvSpPr/>
            <p:nvPr/>
          </p:nvSpPr>
          <p:spPr>
            <a:xfrm>
              <a:off x="-3562400" y="4748875"/>
              <a:ext cx="80800" cy="42800"/>
            </a:xfrm>
            <a:custGeom>
              <a:avLst/>
              <a:gdLst/>
              <a:ahLst/>
              <a:cxnLst/>
              <a:rect l="l" t="t" r="r" b="b"/>
              <a:pathLst>
                <a:path w="3232" h="1712" fill="none" extrusionOk="0">
                  <a:moveTo>
                    <a:pt x="3232" y="0"/>
                  </a:moveTo>
                  <a:cubicBezTo>
                    <a:pt x="2341" y="847"/>
                    <a:pt x="1215" y="1450"/>
                    <a:pt x="1" y="1711"/>
                  </a:cubicBezTo>
                </a:path>
              </a:pathLst>
            </a:custGeom>
            <a:noFill/>
            <a:ln w="19050" cap="rnd" cmpd="sng">
              <a:solidFill>
                <a:schemeClr val="accent3"/>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785;p66">
              <a:extLst>
                <a:ext uri="{FF2B5EF4-FFF2-40B4-BE49-F238E27FC236}">
                  <a16:creationId xmlns:a16="http://schemas.microsoft.com/office/drawing/2014/main" id="{86B0EC0F-07C4-965E-0ADA-F47432A8860B}"/>
                </a:ext>
              </a:extLst>
            </p:cNvPr>
            <p:cNvSpPr/>
            <p:nvPr/>
          </p:nvSpPr>
          <p:spPr>
            <a:xfrm>
              <a:off x="-3845075" y="4749950"/>
              <a:ext cx="79475" cy="41725"/>
            </a:xfrm>
            <a:custGeom>
              <a:avLst/>
              <a:gdLst/>
              <a:ahLst/>
              <a:cxnLst/>
              <a:rect l="l" t="t" r="r" b="b"/>
              <a:pathLst>
                <a:path w="3179" h="1669" fill="none" extrusionOk="0">
                  <a:moveTo>
                    <a:pt x="1" y="1"/>
                  </a:moveTo>
                  <a:cubicBezTo>
                    <a:pt x="891" y="830"/>
                    <a:pt x="2000" y="1407"/>
                    <a:pt x="3179" y="1668"/>
                  </a:cubicBezTo>
                </a:path>
              </a:pathLst>
            </a:custGeom>
            <a:noFill/>
            <a:ln w="19050" cap="rnd" cmpd="sng">
              <a:solidFill>
                <a:schemeClr val="accent3"/>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786;p66">
              <a:extLst>
                <a:ext uri="{FF2B5EF4-FFF2-40B4-BE49-F238E27FC236}">
                  <a16:creationId xmlns:a16="http://schemas.microsoft.com/office/drawing/2014/main" id="{2209AA32-0250-4458-161A-C41E8803B5B8}"/>
                </a:ext>
              </a:extLst>
            </p:cNvPr>
            <p:cNvSpPr/>
            <p:nvPr/>
          </p:nvSpPr>
          <p:spPr>
            <a:xfrm>
              <a:off x="-3936325" y="4435625"/>
              <a:ext cx="132750" cy="185775"/>
            </a:xfrm>
            <a:custGeom>
              <a:avLst/>
              <a:gdLst/>
              <a:ahLst/>
              <a:cxnLst/>
              <a:rect l="l" t="t" r="r" b="b"/>
              <a:pathLst>
                <a:path w="5310" h="7431" extrusionOk="0">
                  <a:moveTo>
                    <a:pt x="1590" y="0"/>
                  </a:moveTo>
                  <a:cubicBezTo>
                    <a:pt x="1337" y="0"/>
                    <a:pt x="1101" y="18"/>
                    <a:pt x="856" y="79"/>
                  </a:cubicBezTo>
                  <a:cubicBezTo>
                    <a:pt x="306" y="1389"/>
                    <a:pt x="1" y="2829"/>
                    <a:pt x="1" y="4331"/>
                  </a:cubicBezTo>
                  <a:cubicBezTo>
                    <a:pt x="1" y="5335"/>
                    <a:pt x="140" y="6296"/>
                    <a:pt x="394" y="7221"/>
                  </a:cubicBezTo>
                  <a:cubicBezTo>
                    <a:pt x="769" y="7352"/>
                    <a:pt x="1180" y="7431"/>
                    <a:pt x="1590" y="7431"/>
                  </a:cubicBezTo>
                  <a:cubicBezTo>
                    <a:pt x="3642" y="7431"/>
                    <a:pt x="5301" y="5772"/>
                    <a:pt x="5301" y="3720"/>
                  </a:cubicBezTo>
                  <a:cubicBezTo>
                    <a:pt x="5310" y="1659"/>
                    <a:pt x="3642" y="0"/>
                    <a:pt x="15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787;p66">
              <a:extLst>
                <a:ext uri="{FF2B5EF4-FFF2-40B4-BE49-F238E27FC236}">
                  <a16:creationId xmlns:a16="http://schemas.microsoft.com/office/drawing/2014/main" id="{227DAD72-B4F5-3334-E270-7D8C54E27689}"/>
                </a:ext>
              </a:extLst>
            </p:cNvPr>
            <p:cNvSpPr/>
            <p:nvPr/>
          </p:nvSpPr>
          <p:spPr>
            <a:xfrm>
              <a:off x="-3523100" y="4435175"/>
              <a:ext cx="132750" cy="186025"/>
            </a:xfrm>
            <a:custGeom>
              <a:avLst/>
              <a:gdLst/>
              <a:ahLst/>
              <a:cxnLst/>
              <a:rect l="l" t="t" r="r" b="b"/>
              <a:pathLst>
                <a:path w="5310" h="7441" extrusionOk="0">
                  <a:moveTo>
                    <a:pt x="3712" y="1"/>
                  </a:moveTo>
                  <a:cubicBezTo>
                    <a:pt x="1660" y="18"/>
                    <a:pt x="1" y="1677"/>
                    <a:pt x="1" y="3729"/>
                  </a:cubicBezTo>
                  <a:cubicBezTo>
                    <a:pt x="1" y="5781"/>
                    <a:pt x="1660" y="7440"/>
                    <a:pt x="3712" y="7440"/>
                  </a:cubicBezTo>
                  <a:cubicBezTo>
                    <a:pt x="4139" y="7440"/>
                    <a:pt x="4541" y="7361"/>
                    <a:pt x="4916" y="7231"/>
                  </a:cubicBezTo>
                  <a:cubicBezTo>
                    <a:pt x="5170" y="6314"/>
                    <a:pt x="5309" y="5344"/>
                    <a:pt x="5309" y="4340"/>
                  </a:cubicBezTo>
                  <a:cubicBezTo>
                    <a:pt x="5309" y="2821"/>
                    <a:pt x="5004" y="1389"/>
                    <a:pt x="4445" y="79"/>
                  </a:cubicBezTo>
                  <a:cubicBezTo>
                    <a:pt x="4209" y="36"/>
                    <a:pt x="3965" y="1"/>
                    <a:pt x="3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65597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pic>
        <p:nvPicPr>
          <p:cNvPr id="920" name="Google Shape;920;p45"/>
          <p:cNvPicPr preferRelativeResize="0">
            <a:picLocks noGrp="1"/>
          </p:cNvPicPr>
          <p:nvPr>
            <p:ph type="pic" idx="2"/>
          </p:nvPr>
        </p:nvPicPr>
        <p:blipFill rotWithShape="1">
          <a:blip r:embed="rId3">
            <a:alphaModFix/>
          </a:blip>
          <a:srcRect l="18550" t="27064" r="16745" b="-9078"/>
          <a:stretch/>
        </p:blipFill>
        <p:spPr>
          <a:xfrm rot="5400000">
            <a:off x="-2968475" y="396000"/>
            <a:ext cx="5143500" cy="4351500"/>
          </a:xfrm>
          <a:prstGeom prst="round2SameRect">
            <a:avLst>
              <a:gd name="adj1" fmla="val 16667"/>
              <a:gd name="adj2" fmla="val 0"/>
            </a:avLst>
          </a:prstGeom>
        </p:spPr>
      </p:pic>
      <p:pic>
        <p:nvPicPr>
          <p:cNvPr id="921" name="Google Shape;921;p45"/>
          <p:cNvPicPr preferRelativeResize="0">
            <a:picLocks noGrp="1"/>
          </p:cNvPicPr>
          <p:nvPr>
            <p:ph type="pic" idx="3"/>
          </p:nvPr>
        </p:nvPicPr>
        <p:blipFill rotWithShape="1">
          <a:blip r:embed="rId3">
            <a:alphaModFix/>
          </a:blip>
          <a:srcRect l="16537" t="56461" r="19930" b="-36983"/>
          <a:stretch/>
        </p:blipFill>
        <p:spPr>
          <a:xfrm rot="-5400000">
            <a:off x="7259924" y="396000"/>
            <a:ext cx="5143500" cy="4351500"/>
          </a:xfrm>
          <a:prstGeom prst="round2SameRect">
            <a:avLst>
              <a:gd name="adj1" fmla="val 16667"/>
              <a:gd name="adj2" fmla="val 0"/>
            </a:avLst>
          </a:prstGeom>
        </p:spPr>
      </p:pic>
      <p:grpSp>
        <p:nvGrpSpPr>
          <p:cNvPr id="924" name="Google Shape;924;p45"/>
          <p:cNvGrpSpPr/>
          <p:nvPr/>
        </p:nvGrpSpPr>
        <p:grpSpPr>
          <a:xfrm>
            <a:off x="986850" y="3632188"/>
            <a:ext cx="704575" cy="762100"/>
            <a:chOff x="6484125" y="1121200"/>
            <a:chExt cx="704575" cy="762100"/>
          </a:xfrm>
        </p:grpSpPr>
        <p:sp>
          <p:nvSpPr>
            <p:cNvPr id="925" name="Google Shape;925;p45"/>
            <p:cNvSpPr/>
            <p:nvPr/>
          </p:nvSpPr>
          <p:spPr>
            <a:xfrm>
              <a:off x="6484125" y="1121200"/>
              <a:ext cx="704575" cy="762100"/>
            </a:xfrm>
            <a:custGeom>
              <a:avLst/>
              <a:gdLst/>
              <a:ahLst/>
              <a:cxnLst/>
              <a:rect l="l" t="t" r="r" b="b"/>
              <a:pathLst>
                <a:path w="28183" h="30484" extrusionOk="0">
                  <a:moveTo>
                    <a:pt x="14969" y="0"/>
                  </a:moveTo>
                  <a:cubicBezTo>
                    <a:pt x="14335" y="0"/>
                    <a:pt x="13783" y="378"/>
                    <a:pt x="13586" y="937"/>
                  </a:cubicBezTo>
                  <a:cubicBezTo>
                    <a:pt x="13562" y="1032"/>
                    <a:pt x="12967" y="2544"/>
                    <a:pt x="11216" y="4211"/>
                  </a:cubicBezTo>
                  <a:cubicBezTo>
                    <a:pt x="8823" y="6497"/>
                    <a:pt x="5490" y="7950"/>
                    <a:pt x="1299" y="8521"/>
                  </a:cubicBezTo>
                  <a:cubicBezTo>
                    <a:pt x="537" y="8617"/>
                    <a:pt x="1" y="9236"/>
                    <a:pt x="60" y="9926"/>
                  </a:cubicBezTo>
                  <a:cubicBezTo>
                    <a:pt x="72" y="10129"/>
                    <a:pt x="465" y="14725"/>
                    <a:pt x="2025" y="19499"/>
                  </a:cubicBezTo>
                  <a:cubicBezTo>
                    <a:pt x="2965" y="22368"/>
                    <a:pt x="4120" y="24726"/>
                    <a:pt x="5490" y="26476"/>
                  </a:cubicBezTo>
                  <a:cubicBezTo>
                    <a:pt x="7347" y="28845"/>
                    <a:pt x="9585" y="30191"/>
                    <a:pt x="12133" y="30441"/>
                  </a:cubicBezTo>
                  <a:cubicBezTo>
                    <a:pt x="12420" y="30469"/>
                    <a:pt x="12705" y="30483"/>
                    <a:pt x="12989" y="30483"/>
                  </a:cubicBezTo>
                  <a:cubicBezTo>
                    <a:pt x="15224" y="30483"/>
                    <a:pt x="17393" y="29612"/>
                    <a:pt x="19432" y="27869"/>
                  </a:cubicBezTo>
                  <a:cubicBezTo>
                    <a:pt x="21122" y="26405"/>
                    <a:pt x="22730" y="24333"/>
                    <a:pt x="24194" y="21702"/>
                  </a:cubicBezTo>
                  <a:cubicBezTo>
                    <a:pt x="26659" y="17308"/>
                    <a:pt x="27933" y="12891"/>
                    <a:pt x="27992" y="12700"/>
                  </a:cubicBezTo>
                  <a:cubicBezTo>
                    <a:pt x="28183" y="12010"/>
                    <a:pt x="27766" y="11307"/>
                    <a:pt x="27052" y="11057"/>
                  </a:cubicBezTo>
                  <a:cubicBezTo>
                    <a:pt x="23051" y="9676"/>
                    <a:pt x="20063" y="7605"/>
                    <a:pt x="18158" y="4902"/>
                  </a:cubicBezTo>
                  <a:cubicBezTo>
                    <a:pt x="16777" y="2937"/>
                    <a:pt x="16491" y="1318"/>
                    <a:pt x="16479" y="1223"/>
                  </a:cubicBezTo>
                  <a:cubicBezTo>
                    <a:pt x="16384" y="580"/>
                    <a:pt x="15836" y="80"/>
                    <a:pt x="15134" y="8"/>
                  </a:cubicBezTo>
                  <a:cubicBezTo>
                    <a:pt x="15078" y="3"/>
                    <a:pt x="15024" y="0"/>
                    <a:pt x="149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5"/>
            <p:cNvSpPr/>
            <p:nvPr/>
          </p:nvSpPr>
          <p:spPr>
            <a:xfrm>
              <a:off x="6549325" y="1208650"/>
              <a:ext cx="567950" cy="610350"/>
            </a:xfrm>
            <a:custGeom>
              <a:avLst/>
              <a:gdLst/>
              <a:ahLst/>
              <a:cxnLst/>
              <a:rect l="l" t="t" r="r" b="b"/>
              <a:pathLst>
                <a:path w="22718" h="24414" extrusionOk="0">
                  <a:moveTo>
                    <a:pt x="12117" y="0"/>
                  </a:moveTo>
                  <a:cubicBezTo>
                    <a:pt x="11950" y="0"/>
                    <a:pt x="11782" y="77"/>
                    <a:pt x="11680" y="237"/>
                  </a:cubicBezTo>
                  <a:cubicBezTo>
                    <a:pt x="10549" y="2083"/>
                    <a:pt x="7561" y="5583"/>
                    <a:pt x="667" y="6714"/>
                  </a:cubicBezTo>
                  <a:cubicBezTo>
                    <a:pt x="262" y="6774"/>
                    <a:pt x="0" y="7119"/>
                    <a:pt x="36" y="7476"/>
                  </a:cubicBezTo>
                  <a:cubicBezTo>
                    <a:pt x="393" y="10584"/>
                    <a:pt x="2358" y="23657"/>
                    <a:pt x="9763" y="24383"/>
                  </a:cubicBezTo>
                  <a:cubicBezTo>
                    <a:pt x="9973" y="24403"/>
                    <a:pt x="10180" y="24413"/>
                    <a:pt x="10385" y="24413"/>
                  </a:cubicBezTo>
                  <a:cubicBezTo>
                    <a:pt x="17419" y="24413"/>
                    <a:pt x="21661" y="12595"/>
                    <a:pt x="22598" y="9703"/>
                  </a:cubicBezTo>
                  <a:cubicBezTo>
                    <a:pt x="22717" y="9345"/>
                    <a:pt x="22515" y="8976"/>
                    <a:pt x="22146" y="8845"/>
                  </a:cubicBezTo>
                  <a:cubicBezTo>
                    <a:pt x="15609" y="6393"/>
                    <a:pt x="13347" y="2368"/>
                    <a:pt x="12597" y="332"/>
                  </a:cubicBezTo>
                  <a:cubicBezTo>
                    <a:pt x="12525" y="116"/>
                    <a:pt x="12322" y="0"/>
                    <a:pt x="12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5"/>
            <p:cNvSpPr/>
            <p:nvPr/>
          </p:nvSpPr>
          <p:spPr>
            <a:xfrm>
              <a:off x="6706175" y="1452225"/>
              <a:ext cx="222075" cy="220300"/>
            </a:xfrm>
            <a:custGeom>
              <a:avLst/>
              <a:gdLst/>
              <a:ahLst/>
              <a:cxnLst/>
              <a:rect l="l" t="t" r="r" b="b"/>
              <a:pathLst>
                <a:path w="8883" h="8812" extrusionOk="0">
                  <a:moveTo>
                    <a:pt x="4536" y="1"/>
                  </a:moveTo>
                  <a:cubicBezTo>
                    <a:pt x="2424" y="1"/>
                    <a:pt x="596" y="1604"/>
                    <a:pt x="394" y="3758"/>
                  </a:cubicBezTo>
                  <a:lnTo>
                    <a:pt x="37" y="7341"/>
                  </a:lnTo>
                  <a:cubicBezTo>
                    <a:pt x="1" y="7746"/>
                    <a:pt x="287" y="8091"/>
                    <a:pt x="691" y="8139"/>
                  </a:cubicBezTo>
                  <a:lnTo>
                    <a:pt x="7514" y="8806"/>
                  </a:lnTo>
                  <a:cubicBezTo>
                    <a:pt x="7543" y="8809"/>
                    <a:pt x="7573" y="8811"/>
                    <a:pt x="7602" y="8811"/>
                  </a:cubicBezTo>
                  <a:cubicBezTo>
                    <a:pt x="7969" y="8811"/>
                    <a:pt x="8277" y="8537"/>
                    <a:pt x="8299" y="8151"/>
                  </a:cubicBezTo>
                  <a:lnTo>
                    <a:pt x="8669" y="4567"/>
                  </a:lnTo>
                  <a:cubicBezTo>
                    <a:pt x="8883" y="2281"/>
                    <a:pt x="7216" y="245"/>
                    <a:pt x="4930" y="19"/>
                  </a:cubicBezTo>
                  <a:cubicBezTo>
                    <a:pt x="4798" y="7"/>
                    <a:pt x="4667" y="1"/>
                    <a:pt x="4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5"/>
            <p:cNvSpPr/>
            <p:nvPr/>
          </p:nvSpPr>
          <p:spPr>
            <a:xfrm>
              <a:off x="6755600" y="1361600"/>
              <a:ext cx="147950" cy="163450"/>
            </a:xfrm>
            <a:custGeom>
              <a:avLst/>
              <a:gdLst/>
              <a:ahLst/>
              <a:cxnLst/>
              <a:rect l="l" t="t" r="r" b="b"/>
              <a:pathLst>
                <a:path w="5918" h="6538" fill="none" extrusionOk="0">
                  <a:moveTo>
                    <a:pt x="5418" y="6537"/>
                  </a:moveTo>
                  <a:lnTo>
                    <a:pt x="5763" y="3132"/>
                  </a:lnTo>
                  <a:cubicBezTo>
                    <a:pt x="5918" y="1620"/>
                    <a:pt x="4810" y="298"/>
                    <a:pt x="3322" y="156"/>
                  </a:cubicBezTo>
                  <a:lnTo>
                    <a:pt x="3322" y="156"/>
                  </a:lnTo>
                  <a:cubicBezTo>
                    <a:pt x="1822" y="1"/>
                    <a:pt x="488" y="1108"/>
                    <a:pt x="346" y="2596"/>
                  </a:cubicBezTo>
                  <a:lnTo>
                    <a:pt x="0" y="6002"/>
                  </a:lnTo>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5"/>
            <p:cNvSpPr/>
            <p:nvPr/>
          </p:nvSpPr>
          <p:spPr>
            <a:xfrm>
              <a:off x="6789825" y="1530925"/>
              <a:ext cx="53300" cy="82850"/>
            </a:xfrm>
            <a:custGeom>
              <a:avLst/>
              <a:gdLst/>
              <a:ahLst/>
              <a:cxnLst/>
              <a:rect l="l" t="t" r="r" b="b"/>
              <a:pathLst>
                <a:path w="2132" h="3314" extrusionOk="0">
                  <a:moveTo>
                    <a:pt x="1217" y="0"/>
                  </a:moveTo>
                  <a:cubicBezTo>
                    <a:pt x="858" y="0"/>
                    <a:pt x="555" y="274"/>
                    <a:pt x="512" y="622"/>
                  </a:cubicBezTo>
                  <a:cubicBezTo>
                    <a:pt x="512" y="705"/>
                    <a:pt x="512" y="764"/>
                    <a:pt x="524" y="824"/>
                  </a:cubicBezTo>
                  <a:cubicBezTo>
                    <a:pt x="572" y="1086"/>
                    <a:pt x="477" y="1372"/>
                    <a:pt x="286" y="1562"/>
                  </a:cubicBezTo>
                  <a:cubicBezTo>
                    <a:pt x="120" y="1741"/>
                    <a:pt x="24" y="1979"/>
                    <a:pt x="24" y="2253"/>
                  </a:cubicBezTo>
                  <a:cubicBezTo>
                    <a:pt x="0" y="2765"/>
                    <a:pt x="393" y="3229"/>
                    <a:pt x="917" y="3300"/>
                  </a:cubicBezTo>
                  <a:cubicBezTo>
                    <a:pt x="973" y="3309"/>
                    <a:pt x="1029" y="3314"/>
                    <a:pt x="1083" y="3314"/>
                  </a:cubicBezTo>
                  <a:cubicBezTo>
                    <a:pt x="1609" y="3314"/>
                    <a:pt x="2054" y="2912"/>
                    <a:pt x="2108" y="2384"/>
                  </a:cubicBezTo>
                  <a:cubicBezTo>
                    <a:pt x="2132" y="2157"/>
                    <a:pt x="2072" y="1931"/>
                    <a:pt x="1965" y="1753"/>
                  </a:cubicBezTo>
                  <a:cubicBezTo>
                    <a:pt x="1822" y="1503"/>
                    <a:pt x="1763" y="1217"/>
                    <a:pt x="1870" y="955"/>
                  </a:cubicBezTo>
                  <a:cubicBezTo>
                    <a:pt x="1894" y="860"/>
                    <a:pt x="1929" y="764"/>
                    <a:pt x="1905" y="645"/>
                  </a:cubicBezTo>
                  <a:cubicBezTo>
                    <a:pt x="1894" y="324"/>
                    <a:pt x="1655" y="74"/>
                    <a:pt x="1358" y="14"/>
                  </a:cubicBezTo>
                  <a:cubicBezTo>
                    <a:pt x="1310" y="5"/>
                    <a:pt x="1263" y="0"/>
                    <a:pt x="1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45"/>
          <p:cNvSpPr/>
          <p:nvPr/>
        </p:nvSpPr>
        <p:spPr>
          <a:xfrm>
            <a:off x="7936088" y="16572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5"/>
          <p:cNvSpPr/>
          <p:nvPr/>
        </p:nvSpPr>
        <p:spPr>
          <a:xfrm>
            <a:off x="8347950" y="7205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45"/>
          <p:cNvGrpSpPr/>
          <p:nvPr/>
        </p:nvGrpSpPr>
        <p:grpSpPr>
          <a:xfrm flipH="1">
            <a:off x="6934400" y="-328075"/>
            <a:ext cx="1099850" cy="1546350"/>
            <a:chOff x="3790650" y="352550"/>
            <a:chExt cx="1099850" cy="1546350"/>
          </a:xfrm>
        </p:grpSpPr>
        <p:sp>
          <p:nvSpPr>
            <p:cNvPr id="933" name="Google Shape;933;p45"/>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5"/>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 name="Google Shape;935;p45"/>
          <p:cNvSpPr/>
          <p:nvPr/>
        </p:nvSpPr>
        <p:spPr>
          <a:xfrm>
            <a:off x="-267312" y="66342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5"/>
          <p:cNvSpPr/>
          <p:nvPr/>
        </p:nvSpPr>
        <p:spPr>
          <a:xfrm>
            <a:off x="144550" y="12182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45"/>
          <p:cNvGrpSpPr/>
          <p:nvPr/>
        </p:nvGrpSpPr>
        <p:grpSpPr>
          <a:xfrm flipH="1">
            <a:off x="-267312" y="-110475"/>
            <a:ext cx="1099850" cy="1546350"/>
            <a:chOff x="3790650" y="352550"/>
            <a:chExt cx="1099850" cy="1546350"/>
          </a:xfrm>
        </p:grpSpPr>
        <p:sp>
          <p:nvSpPr>
            <p:cNvPr id="938" name="Google Shape;938;p45"/>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5"/>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45"/>
          <p:cNvGrpSpPr/>
          <p:nvPr/>
        </p:nvGrpSpPr>
        <p:grpSpPr>
          <a:xfrm flipH="1">
            <a:off x="8665763" y="3830825"/>
            <a:ext cx="1099850" cy="1546350"/>
            <a:chOff x="3790650" y="352550"/>
            <a:chExt cx="1099850" cy="1546350"/>
          </a:xfrm>
        </p:grpSpPr>
        <p:sp>
          <p:nvSpPr>
            <p:cNvPr id="941" name="Google Shape;941;p45"/>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5"/>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 name="Google Shape;943;p45"/>
          <p:cNvSpPr/>
          <p:nvPr/>
        </p:nvSpPr>
        <p:spPr>
          <a:xfrm>
            <a:off x="8757613" y="33006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1099;p50">
            <a:extLst>
              <a:ext uri="{FF2B5EF4-FFF2-40B4-BE49-F238E27FC236}">
                <a16:creationId xmlns:a16="http://schemas.microsoft.com/office/drawing/2014/main" id="{947E49A9-DEA9-0AC4-D269-83998AEAF5EC}"/>
              </a:ext>
            </a:extLst>
          </p:cNvPr>
          <p:cNvSpPr txBox="1">
            <a:spLocks/>
          </p:cNvSpPr>
          <p:nvPr/>
        </p:nvSpPr>
        <p:spPr>
          <a:xfrm>
            <a:off x="720000" y="445025"/>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500" b="1" dirty="0">
                <a:solidFill>
                  <a:schemeClr val="dk1"/>
                </a:solidFill>
                <a:latin typeface="Viga"/>
                <a:sym typeface="Viga"/>
              </a:rPr>
              <a:t>Limitations</a:t>
            </a:r>
          </a:p>
        </p:txBody>
      </p:sp>
      <p:sp>
        <p:nvSpPr>
          <p:cNvPr id="989" name="Google Shape;923;p45">
            <a:extLst>
              <a:ext uri="{FF2B5EF4-FFF2-40B4-BE49-F238E27FC236}">
                <a16:creationId xmlns:a16="http://schemas.microsoft.com/office/drawing/2014/main" id="{EBC1F739-1E69-232C-4174-CDF9D9F7CEFD}"/>
              </a:ext>
            </a:extLst>
          </p:cNvPr>
          <p:cNvSpPr txBox="1">
            <a:spLocks noGrp="1"/>
          </p:cNvSpPr>
          <p:nvPr>
            <p:ph type="subTitle" idx="1"/>
          </p:nvPr>
        </p:nvSpPr>
        <p:spPr>
          <a:xfrm>
            <a:off x="1909113" y="1301938"/>
            <a:ext cx="5127900" cy="2822825"/>
          </a:xfrm>
          <a:prstGeom prst="rect">
            <a:avLst/>
          </a:prstGeom>
        </p:spPr>
        <p:txBody>
          <a:bodyPr spcFirstLastPara="1" wrap="square" lIns="91425" tIns="91425" rIns="91425" bIns="91425" anchor="t" anchorCtr="0">
            <a:noAutofit/>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r>
              <a:rPr lang="en-US" sz="1600" dirty="0">
                <a:cs typeface="Arial"/>
                <a:sym typeface="Arial"/>
              </a:rPr>
              <a:t>Imbalanced Datasets.</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endParaRPr lang="en-US" sz="1600" dirty="0">
              <a:cs typeface="Arial"/>
              <a:sym typeface="Arial"/>
            </a:endParaRP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r>
              <a:rPr lang="en-US" sz="1600" dirty="0">
                <a:cs typeface="Arial"/>
                <a:sym typeface="Arial"/>
              </a:rPr>
              <a:t>Relatively small dataset for any ML algorithms.</a:t>
            </a:r>
            <a:endParaRPr dirty="0"/>
          </a:p>
        </p:txBody>
      </p:sp>
    </p:spTree>
    <p:extLst>
      <p:ext uri="{BB962C8B-B14F-4D97-AF65-F5344CB8AC3E}">
        <p14:creationId xmlns:p14="http://schemas.microsoft.com/office/powerpoint/2010/main" val="4223695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60"/>
          <p:cNvSpPr txBox="1">
            <a:spLocks noGrp="1"/>
          </p:cNvSpPr>
          <p:nvPr>
            <p:ph type="title"/>
          </p:nvPr>
        </p:nvSpPr>
        <p:spPr>
          <a:xfrm>
            <a:off x="2157281" y="2111805"/>
            <a:ext cx="3533776" cy="6792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solidFill>
                  <a:schemeClr val="accent3"/>
                </a:solidFill>
              </a:rPr>
              <a:t>Thank u</a:t>
            </a:r>
            <a:endParaRPr sz="4800" dirty="0">
              <a:solidFill>
                <a:schemeClr val="accent3"/>
              </a:solidFill>
            </a:endParaRPr>
          </a:p>
        </p:txBody>
      </p:sp>
      <p:grpSp>
        <p:nvGrpSpPr>
          <p:cNvPr id="4" name="Google Shape;1725;p66">
            <a:extLst>
              <a:ext uri="{FF2B5EF4-FFF2-40B4-BE49-F238E27FC236}">
                <a16:creationId xmlns:a16="http://schemas.microsoft.com/office/drawing/2014/main" id="{20C87C41-49E1-01E6-45E2-D611B391677C}"/>
              </a:ext>
            </a:extLst>
          </p:cNvPr>
          <p:cNvGrpSpPr/>
          <p:nvPr/>
        </p:nvGrpSpPr>
        <p:grpSpPr>
          <a:xfrm>
            <a:off x="653550" y="2571750"/>
            <a:ext cx="1213895" cy="1437996"/>
            <a:chOff x="-610700" y="3830525"/>
            <a:chExt cx="508225" cy="602075"/>
          </a:xfrm>
        </p:grpSpPr>
        <p:sp>
          <p:nvSpPr>
            <p:cNvPr id="5" name="Google Shape;1726;p66">
              <a:extLst>
                <a:ext uri="{FF2B5EF4-FFF2-40B4-BE49-F238E27FC236}">
                  <a16:creationId xmlns:a16="http://schemas.microsoft.com/office/drawing/2014/main" id="{84E31298-A88C-9264-EF84-8F38BA7248A8}"/>
                </a:ext>
              </a:extLst>
            </p:cNvPr>
            <p:cNvSpPr/>
            <p:nvPr/>
          </p:nvSpPr>
          <p:spPr>
            <a:xfrm>
              <a:off x="-610700" y="3989225"/>
              <a:ext cx="508225" cy="443375"/>
            </a:xfrm>
            <a:custGeom>
              <a:avLst/>
              <a:gdLst/>
              <a:ahLst/>
              <a:cxnLst/>
              <a:rect l="l" t="t" r="r" b="b"/>
              <a:pathLst>
                <a:path w="20329" h="17735" extrusionOk="0">
                  <a:moveTo>
                    <a:pt x="7074" y="0"/>
                  </a:moveTo>
                  <a:cubicBezTo>
                    <a:pt x="4960" y="3248"/>
                    <a:pt x="1" y="5562"/>
                    <a:pt x="1" y="10705"/>
                  </a:cubicBezTo>
                  <a:cubicBezTo>
                    <a:pt x="1" y="16856"/>
                    <a:pt x="7332" y="17734"/>
                    <a:pt x="10527" y="17734"/>
                  </a:cubicBezTo>
                  <a:cubicBezTo>
                    <a:pt x="10543" y="17734"/>
                    <a:pt x="10559" y="17734"/>
                    <a:pt x="10575" y="17734"/>
                  </a:cubicBezTo>
                  <a:cubicBezTo>
                    <a:pt x="16565" y="17725"/>
                    <a:pt x="20328" y="16538"/>
                    <a:pt x="20328" y="10705"/>
                  </a:cubicBezTo>
                  <a:cubicBezTo>
                    <a:pt x="20328" y="4689"/>
                    <a:pt x="15386" y="2611"/>
                    <a:pt x="13378" y="9"/>
                  </a:cubicBezTo>
                  <a:lnTo>
                    <a:pt x="70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27;p66">
              <a:extLst>
                <a:ext uri="{FF2B5EF4-FFF2-40B4-BE49-F238E27FC236}">
                  <a16:creationId xmlns:a16="http://schemas.microsoft.com/office/drawing/2014/main" id="{D3605F7C-5EAD-8A3B-C571-7755C5A670F9}"/>
                </a:ext>
              </a:extLst>
            </p:cNvPr>
            <p:cNvSpPr/>
            <p:nvPr/>
          </p:nvSpPr>
          <p:spPr>
            <a:xfrm>
              <a:off x="-488225" y="3830525"/>
              <a:ext cx="258475" cy="183600"/>
            </a:xfrm>
            <a:custGeom>
              <a:avLst/>
              <a:gdLst/>
              <a:ahLst/>
              <a:cxnLst/>
              <a:rect l="l" t="t" r="r" b="b"/>
              <a:pathLst>
                <a:path w="10339" h="7344" extrusionOk="0">
                  <a:moveTo>
                    <a:pt x="2118" y="0"/>
                  </a:moveTo>
                  <a:cubicBezTo>
                    <a:pt x="1540" y="0"/>
                    <a:pt x="982" y="195"/>
                    <a:pt x="603" y="629"/>
                  </a:cubicBezTo>
                  <a:cubicBezTo>
                    <a:pt x="53" y="1249"/>
                    <a:pt x="0" y="2192"/>
                    <a:pt x="245" y="2978"/>
                  </a:cubicBezTo>
                  <a:cubicBezTo>
                    <a:pt x="489" y="3764"/>
                    <a:pt x="978" y="4445"/>
                    <a:pt x="1450" y="5126"/>
                  </a:cubicBezTo>
                  <a:cubicBezTo>
                    <a:pt x="1921" y="5798"/>
                    <a:pt x="2384" y="6523"/>
                    <a:pt x="2533" y="7343"/>
                  </a:cubicBezTo>
                  <a:lnTo>
                    <a:pt x="8470" y="6453"/>
                  </a:lnTo>
                  <a:cubicBezTo>
                    <a:pt x="9430" y="5309"/>
                    <a:pt x="10050" y="3877"/>
                    <a:pt x="10260" y="2410"/>
                  </a:cubicBezTo>
                  <a:cubicBezTo>
                    <a:pt x="10339" y="1851"/>
                    <a:pt x="10339" y="1231"/>
                    <a:pt x="10007" y="769"/>
                  </a:cubicBezTo>
                  <a:cubicBezTo>
                    <a:pt x="9688" y="309"/>
                    <a:pt x="9105" y="114"/>
                    <a:pt x="8537" y="114"/>
                  </a:cubicBezTo>
                  <a:cubicBezTo>
                    <a:pt x="8468" y="114"/>
                    <a:pt x="8399" y="117"/>
                    <a:pt x="8330" y="122"/>
                  </a:cubicBezTo>
                  <a:cubicBezTo>
                    <a:pt x="6855" y="245"/>
                    <a:pt x="5589" y="1607"/>
                    <a:pt x="5589" y="3082"/>
                  </a:cubicBezTo>
                  <a:cubicBezTo>
                    <a:pt x="5126" y="2078"/>
                    <a:pt x="4558" y="1065"/>
                    <a:pt x="3633" y="454"/>
                  </a:cubicBezTo>
                  <a:cubicBezTo>
                    <a:pt x="3191" y="163"/>
                    <a:pt x="2646" y="0"/>
                    <a:pt x="2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28;p66">
              <a:extLst>
                <a:ext uri="{FF2B5EF4-FFF2-40B4-BE49-F238E27FC236}">
                  <a16:creationId xmlns:a16="http://schemas.microsoft.com/office/drawing/2014/main" id="{AB59AF46-4D2E-02BD-B932-3FD9DD348223}"/>
                </a:ext>
              </a:extLst>
            </p:cNvPr>
            <p:cNvSpPr/>
            <p:nvPr/>
          </p:nvSpPr>
          <p:spPr>
            <a:xfrm>
              <a:off x="-465525" y="3971875"/>
              <a:ext cx="218750" cy="44975"/>
            </a:xfrm>
            <a:custGeom>
              <a:avLst/>
              <a:gdLst/>
              <a:ahLst/>
              <a:cxnLst/>
              <a:rect l="l" t="t" r="r" b="b"/>
              <a:pathLst>
                <a:path w="8750" h="1799" extrusionOk="0">
                  <a:moveTo>
                    <a:pt x="1064" y="0"/>
                  </a:moveTo>
                  <a:cubicBezTo>
                    <a:pt x="830" y="0"/>
                    <a:pt x="596" y="15"/>
                    <a:pt x="402" y="100"/>
                  </a:cubicBezTo>
                  <a:cubicBezTo>
                    <a:pt x="236" y="179"/>
                    <a:pt x="105" y="319"/>
                    <a:pt x="44" y="563"/>
                  </a:cubicBezTo>
                  <a:cubicBezTo>
                    <a:pt x="0" y="746"/>
                    <a:pt x="0" y="947"/>
                    <a:pt x="88" y="1104"/>
                  </a:cubicBezTo>
                  <a:cubicBezTo>
                    <a:pt x="350" y="1585"/>
                    <a:pt x="1083" y="1567"/>
                    <a:pt x="1537" y="1628"/>
                  </a:cubicBezTo>
                  <a:cubicBezTo>
                    <a:pt x="2201" y="1707"/>
                    <a:pt x="2882" y="1759"/>
                    <a:pt x="3554" y="1786"/>
                  </a:cubicBezTo>
                  <a:cubicBezTo>
                    <a:pt x="3816" y="1794"/>
                    <a:pt x="4079" y="1798"/>
                    <a:pt x="4341" y="1798"/>
                  </a:cubicBezTo>
                  <a:cubicBezTo>
                    <a:pt x="5432" y="1798"/>
                    <a:pt x="6522" y="1725"/>
                    <a:pt x="7606" y="1585"/>
                  </a:cubicBezTo>
                  <a:cubicBezTo>
                    <a:pt x="8051" y="1532"/>
                    <a:pt x="8749" y="1349"/>
                    <a:pt x="8610" y="738"/>
                  </a:cubicBezTo>
                  <a:cubicBezTo>
                    <a:pt x="8557" y="493"/>
                    <a:pt x="8357" y="310"/>
                    <a:pt x="8138" y="205"/>
                  </a:cubicBezTo>
                  <a:cubicBezTo>
                    <a:pt x="7920" y="92"/>
                    <a:pt x="7675" y="74"/>
                    <a:pt x="7422" y="57"/>
                  </a:cubicBezTo>
                  <a:cubicBezTo>
                    <a:pt x="6986" y="48"/>
                    <a:pt x="6548" y="45"/>
                    <a:pt x="6110" y="45"/>
                  </a:cubicBezTo>
                  <a:cubicBezTo>
                    <a:pt x="5235" y="45"/>
                    <a:pt x="4358" y="57"/>
                    <a:pt x="3484" y="57"/>
                  </a:cubicBezTo>
                  <a:cubicBezTo>
                    <a:pt x="2795" y="57"/>
                    <a:pt x="2113" y="13"/>
                    <a:pt x="1432" y="4"/>
                  </a:cubicBezTo>
                  <a:cubicBezTo>
                    <a:pt x="1314" y="4"/>
                    <a:pt x="1189" y="0"/>
                    <a:pt x="1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29;p66">
              <a:extLst>
                <a:ext uri="{FF2B5EF4-FFF2-40B4-BE49-F238E27FC236}">
                  <a16:creationId xmlns:a16="http://schemas.microsoft.com/office/drawing/2014/main" id="{5A545C97-A075-8BEA-DB9C-E7938889A273}"/>
                </a:ext>
              </a:extLst>
            </p:cNvPr>
            <p:cNvSpPr/>
            <p:nvPr/>
          </p:nvSpPr>
          <p:spPr>
            <a:xfrm>
              <a:off x="-376475" y="3977000"/>
              <a:ext cx="129925" cy="40625"/>
            </a:xfrm>
            <a:custGeom>
              <a:avLst/>
              <a:gdLst/>
              <a:ahLst/>
              <a:cxnLst/>
              <a:rect l="l" t="t" r="r" b="b"/>
              <a:pathLst>
                <a:path w="5197" h="1625" fill="none" extrusionOk="0">
                  <a:moveTo>
                    <a:pt x="1" y="1581"/>
                  </a:moveTo>
                  <a:cubicBezTo>
                    <a:pt x="1354" y="1624"/>
                    <a:pt x="2708" y="1554"/>
                    <a:pt x="4052" y="1380"/>
                  </a:cubicBezTo>
                  <a:cubicBezTo>
                    <a:pt x="4506" y="1327"/>
                    <a:pt x="5196" y="1144"/>
                    <a:pt x="5056" y="533"/>
                  </a:cubicBezTo>
                  <a:cubicBezTo>
                    <a:pt x="5004" y="288"/>
                    <a:pt x="4812" y="105"/>
                    <a:pt x="4594" y="0"/>
                  </a:cubicBezTo>
                </a:path>
              </a:pathLst>
            </a:custGeom>
            <a:solidFill>
              <a:schemeClr val="dk1"/>
            </a:solidFill>
            <a:ln w="19050" cap="rnd" cmpd="sng">
              <a:solidFill>
                <a:schemeClr val="accent3"/>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0;p66">
              <a:extLst>
                <a:ext uri="{FF2B5EF4-FFF2-40B4-BE49-F238E27FC236}">
                  <a16:creationId xmlns:a16="http://schemas.microsoft.com/office/drawing/2014/main" id="{5FB0D986-0883-DDF6-99A3-3897E405EDC9}"/>
                </a:ext>
              </a:extLst>
            </p:cNvPr>
            <p:cNvSpPr/>
            <p:nvPr/>
          </p:nvSpPr>
          <p:spPr>
            <a:xfrm>
              <a:off x="-424275" y="4100550"/>
              <a:ext cx="131650" cy="249750"/>
            </a:xfrm>
            <a:custGeom>
              <a:avLst/>
              <a:gdLst/>
              <a:ahLst/>
              <a:cxnLst/>
              <a:rect l="l" t="t" r="r" b="b"/>
              <a:pathLst>
                <a:path w="5266" h="9990" extrusionOk="0">
                  <a:moveTo>
                    <a:pt x="2253" y="2035"/>
                  </a:moveTo>
                  <a:lnTo>
                    <a:pt x="2297" y="4235"/>
                  </a:lnTo>
                  <a:cubicBezTo>
                    <a:pt x="1852" y="4174"/>
                    <a:pt x="1520" y="4060"/>
                    <a:pt x="1319" y="3886"/>
                  </a:cubicBezTo>
                  <a:cubicBezTo>
                    <a:pt x="1110" y="3720"/>
                    <a:pt x="1005" y="3484"/>
                    <a:pt x="996" y="3178"/>
                  </a:cubicBezTo>
                  <a:cubicBezTo>
                    <a:pt x="987" y="2864"/>
                    <a:pt x="1092" y="2602"/>
                    <a:pt x="1310" y="2410"/>
                  </a:cubicBezTo>
                  <a:cubicBezTo>
                    <a:pt x="1520" y="2218"/>
                    <a:pt x="1834" y="2096"/>
                    <a:pt x="2253" y="2035"/>
                  </a:cubicBezTo>
                  <a:close/>
                  <a:moveTo>
                    <a:pt x="2865" y="5257"/>
                  </a:moveTo>
                  <a:lnTo>
                    <a:pt x="2865" y="5257"/>
                  </a:lnTo>
                  <a:cubicBezTo>
                    <a:pt x="3336" y="5335"/>
                    <a:pt x="3694" y="5457"/>
                    <a:pt x="3912" y="5641"/>
                  </a:cubicBezTo>
                  <a:cubicBezTo>
                    <a:pt x="4139" y="5824"/>
                    <a:pt x="4253" y="6069"/>
                    <a:pt x="4262" y="6383"/>
                  </a:cubicBezTo>
                  <a:cubicBezTo>
                    <a:pt x="4270" y="6706"/>
                    <a:pt x="4157" y="6968"/>
                    <a:pt x="3930" y="7169"/>
                  </a:cubicBezTo>
                  <a:cubicBezTo>
                    <a:pt x="3703" y="7370"/>
                    <a:pt x="3371" y="7509"/>
                    <a:pt x="2917" y="7579"/>
                  </a:cubicBezTo>
                  <a:lnTo>
                    <a:pt x="2865" y="5257"/>
                  </a:lnTo>
                  <a:close/>
                  <a:moveTo>
                    <a:pt x="2742" y="0"/>
                  </a:moveTo>
                  <a:lnTo>
                    <a:pt x="2201" y="18"/>
                  </a:lnTo>
                  <a:lnTo>
                    <a:pt x="2236" y="1275"/>
                  </a:lnTo>
                  <a:cubicBezTo>
                    <a:pt x="1503" y="1345"/>
                    <a:pt x="952" y="1554"/>
                    <a:pt x="568" y="1895"/>
                  </a:cubicBezTo>
                  <a:cubicBezTo>
                    <a:pt x="184" y="2244"/>
                    <a:pt x="1" y="2707"/>
                    <a:pt x="9" y="3292"/>
                  </a:cubicBezTo>
                  <a:cubicBezTo>
                    <a:pt x="27" y="3825"/>
                    <a:pt x="210" y="4244"/>
                    <a:pt x="577" y="4549"/>
                  </a:cubicBezTo>
                  <a:cubicBezTo>
                    <a:pt x="944" y="4846"/>
                    <a:pt x="1529" y="5047"/>
                    <a:pt x="2323" y="5161"/>
                  </a:cubicBezTo>
                  <a:lnTo>
                    <a:pt x="2376" y="7614"/>
                  </a:lnTo>
                  <a:cubicBezTo>
                    <a:pt x="1983" y="7614"/>
                    <a:pt x="1590" y="7562"/>
                    <a:pt x="1214" y="7457"/>
                  </a:cubicBezTo>
                  <a:cubicBezTo>
                    <a:pt x="839" y="7352"/>
                    <a:pt x="463" y="7186"/>
                    <a:pt x="97" y="6968"/>
                  </a:cubicBezTo>
                  <a:lnTo>
                    <a:pt x="97" y="6968"/>
                  </a:lnTo>
                  <a:lnTo>
                    <a:pt x="114" y="7928"/>
                  </a:lnTo>
                  <a:cubicBezTo>
                    <a:pt x="498" y="8086"/>
                    <a:pt x="883" y="8199"/>
                    <a:pt x="1258" y="8269"/>
                  </a:cubicBezTo>
                  <a:cubicBezTo>
                    <a:pt x="1634" y="8339"/>
                    <a:pt x="2018" y="8374"/>
                    <a:pt x="2393" y="8374"/>
                  </a:cubicBezTo>
                  <a:lnTo>
                    <a:pt x="2437" y="9989"/>
                  </a:lnTo>
                  <a:lnTo>
                    <a:pt x="2969" y="9980"/>
                  </a:lnTo>
                  <a:lnTo>
                    <a:pt x="2935" y="8348"/>
                  </a:lnTo>
                  <a:cubicBezTo>
                    <a:pt x="3694" y="8278"/>
                    <a:pt x="4279" y="8068"/>
                    <a:pt x="4672" y="7710"/>
                  </a:cubicBezTo>
                  <a:cubicBezTo>
                    <a:pt x="5074" y="7343"/>
                    <a:pt x="5266" y="6863"/>
                    <a:pt x="5257" y="6261"/>
                  </a:cubicBezTo>
                  <a:cubicBezTo>
                    <a:pt x="5240" y="5702"/>
                    <a:pt x="5039" y="5265"/>
                    <a:pt x="4646" y="4951"/>
                  </a:cubicBezTo>
                  <a:cubicBezTo>
                    <a:pt x="4262" y="4637"/>
                    <a:pt x="3659" y="4427"/>
                    <a:pt x="2838" y="4322"/>
                  </a:cubicBezTo>
                  <a:lnTo>
                    <a:pt x="2786" y="2026"/>
                  </a:lnTo>
                  <a:lnTo>
                    <a:pt x="2786" y="2026"/>
                  </a:lnTo>
                  <a:cubicBezTo>
                    <a:pt x="3118" y="2035"/>
                    <a:pt x="3441" y="2078"/>
                    <a:pt x="3755" y="2148"/>
                  </a:cubicBezTo>
                  <a:cubicBezTo>
                    <a:pt x="4070" y="2227"/>
                    <a:pt x="4375" y="2340"/>
                    <a:pt x="4681" y="2480"/>
                  </a:cubicBezTo>
                  <a:lnTo>
                    <a:pt x="4655" y="1537"/>
                  </a:lnTo>
                  <a:cubicBezTo>
                    <a:pt x="4358" y="1450"/>
                    <a:pt x="4052" y="1380"/>
                    <a:pt x="3738" y="1336"/>
                  </a:cubicBezTo>
                  <a:cubicBezTo>
                    <a:pt x="3423" y="1284"/>
                    <a:pt x="3100" y="1258"/>
                    <a:pt x="2769" y="1249"/>
                  </a:cubicBezTo>
                  <a:lnTo>
                    <a:pt x="27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31;p66">
              <a:extLst>
                <a:ext uri="{FF2B5EF4-FFF2-40B4-BE49-F238E27FC236}">
                  <a16:creationId xmlns:a16="http://schemas.microsoft.com/office/drawing/2014/main" id="{7036C973-E708-D464-EBFC-A00EE9C4F5E1}"/>
                </a:ext>
              </a:extLst>
            </p:cNvPr>
            <p:cNvSpPr/>
            <p:nvPr/>
          </p:nvSpPr>
          <p:spPr>
            <a:xfrm>
              <a:off x="-211650" y="4090725"/>
              <a:ext cx="71825" cy="289475"/>
            </a:xfrm>
            <a:custGeom>
              <a:avLst/>
              <a:gdLst/>
              <a:ahLst/>
              <a:cxnLst/>
              <a:rect l="l" t="t" r="r" b="b"/>
              <a:pathLst>
                <a:path w="2873" h="11579" fill="none" extrusionOk="0">
                  <a:moveTo>
                    <a:pt x="26" y="0"/>
                  </a:moveTo>
                  <a:cubicBezTo>
                    <a:pt x="1790" y="1362"/>
                    <a:pt x="2873" y="3571"/>
                    <a:pt x="2864" y="5798"/>
                  </a:cubicBezTo>
                  <a:cubicBezTo>
                    <a:pt x="2864" y="8025"/>
                    <a:pt x="1773" y="10225"/>
                    <a:pt x="0" y="11578"/>
                  </a:cubicBezTo>
                </a:path>
              </a:pathLst>
            </a:custGeom>
            <a:noFill/>
            <a:ln w="19050" cap="rnd" cmpd="sng">
              <a:solidFill>
                <a:schemeClr val="accent3"/>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32;p66">
              <a:extLst>
                <a:ext uri="{FF2B5EF4-FFF2-40B4-BE49-F238E27FC236}">
                  <a16:creationId xmlns:a16="http://schemas.microsoft.com/office/drawing/2014/main" id="{B5A3FD0C-651B-A221-851D-F8AC8824FCC0}"/>
                </a:ext>
              </a:extLst>
            </p:cNvPr>
            <p:cNvSpPr/>
            <p:nvPr/>
          </p:nvSpPr>
          <p:spPr>
            <a:xfrm>
              <a:off x="-357900" y="4395450"/>
              <a:ext cx="96050" cy="9625"/>
            </a:xfrm>
            <a:custGeom>
              <a:avLst/>
              <a:gdLst/>
              <a:ahLst/>
              <a:cxnLst/>
              <a:rect l="l" t="t" r="r" b="b"/>
              <a:pathLst>
                <a:path w="3842" h="385" fill="none" extrusionOk="0">
                  <a:moveTo>
                    <a:pt x="3842" y="1"/>
                  </a:moveTo>
                  <a:cubicBezTo>
                    <a:pt x="2593" y="306"/>
                    <a:pt x="1284" y="385"/>
                    <a:pt x="0" y="219"/>
                  </a:cubicBezTo>
                </a:path>
              </a:pathLst>
            </a:custGeom>
            <a:noFill/>
            <a:ln w="19050" cap="rnd" cmpd="sng">
              <a:solidFill>
                <a:schemeClr val="accent3"/>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oogle Shape;1407;p64">
            <a:extLst>
              <a:ext uri="{FF2B5EF4-FFF2-40B4-BE49-F238E27FC236}">
                <a16:creationId xmlns:a16="http://schemas.microsoft.com/office/drawing/2014/main" id="{FF5A5898-2549-3544-2C7A-E4EB972B3685}"/>
              </a:ext>
            </a:extLst>
          </p:cNvPr>
          <p:cNvPicPr preferRelativeResize="0">
            <a:picLocks/>
          </p:cNvPicPr>
          <p:nvPr/>
        </p:nvPicPr>
        <p:blipFill rotWithShape="1">
          <a:blip r:embed="rId3">
            <a:alphaModFix/>
          </a:blip>
          <a:srcRect l="17268" t="25334" r="19057" b="-6045"/>
          <a:stretch/>
        </p:blipFill>
        <p:spPr>
          <a:xfrm rot="5400000">
            <a:off x="-2882750" y="396000"/>
            <a:ext cx="5143500" cy="4351500"/>
          </a:xfrm>
          <a:prstGeom prst="round2SameRect">
            <a:avLst>
              <a:gd name="adj1" fmla="val 16667"/>
              <a:gd name="adj2" fmla="val 0"/>
            </a:avLst>
          </a:prstGeom>
        </p:spPr>
      </p:pic>
      <p:pic>
        <p:nvPicPr>
          <p:cNvPr id="12" name="Google Shape;1408;p64">
            <a:extLst>
              <a:ext uri="{FF2B5EF4-FFF2-40B4-BE49-F238E27FC236}">
                <a16:creationId xmlns:a16="http://schemas.microsoft.com/office/drawing/2014/main" id="{B1847914-618A-85C8-523D-4CD496E4431E}"/>
              </a:ext>
            </a:extLst>
          </p:cNvPr>
          <p:cNvPicPr preferRelativeResize="0">
            <a:picLocks/>
          </p:cNvPicPr>
          <p:nvPr/>
        </p:nvPicPr>
        <p:blipFill rotWithShape="1">
          <a:blip r:embed="rId3">
            <a:alphaModFix/>
          </a:blip>
          <a:srcRect l="17699" t="-22176" r="16722" b="39057"/>
          <a:stretch/>
        </p:blipFill>
        <p:spPr>
          <a:xfrm rot="-5400000">
            <a:off x="4396500" y="396000"/>
            <a:ext cx="5143500" cy="4351500"/>
          </a:xfrm>
          <a:prstGeom prst="round2SameRect">
            <a:avLst>
              <a:gd name="adj1" fmla="val 16667"/>
              <a:gd name="adj2" fmla="val 0"/>
            </a:avLst>
          </a:prstGeom>
        </p:spPr>
      </p:pic>
      <p:grpSp>
        <p:nvGrpSpPr>
          <p:cNvPr id="3" name="Google Shape;1056;p49">
            <a:extLst>
              <a:ext uri="{FF2B5EF4-FFF2-40B4-BE49-F238E27FC236}">
                <a16:creationId xmlns:a16="http://schemas.microsoft.com/office/drawing/2014/main" id="{204982A0-E5DB-BCAE-E30D-168C37EDF834}"/>
              </a:ext>
            </a:extLst>
          </p:cNvPr>
          <p:cNvGrpSpPr/>
          <p:nvPr/>
        </p:nvGrpSpPr>
        <p:grpSpPr>
          <a:xfrm>
            <a:off x="5250549" y="4507304"/>
            <a:ext cx="588500" cy="559825"/>
            <a:chOff x="4234150" y="1757375"/>
            <a:chExt cx="588500" cy="559825"/>
          </a:xfrm>
        </p:grpSpPr>
        <p:sp>
          <p:nvSpPr>
            <p:cNvPr id="13" name="Google Shape;1057;p49">
              <a:extLst>
                <a:ext uri="{FF2B5EF4-FFF2-40B4-BE49-F238E27FC236}">
                  <a16:creationId xmlns:a16="http://schemas.microsoft.com/office/drawing/2014/main" id="{52E627BE-F11D-E5EB-BC78-2769CFFCB206}"/>
                </a:ext>
              </a:extLst>
            </p:cNvPr>
            <p:cNvSpPr/>
            <p:nvPr/>
          </p:nvSpPr>
          <p:spPr>
            <a:xfrm>
              <a:off x="4244575" y="1757375"/>
              <a:ext cx="567650" cy="559825"/>
            </a:xfrm>
            <a:custGeom>
              <a:avLst/>
              <a:gdLst/>
              <a:ahLst/>
              <a:cxnLst/>
              <a:rect l="l" t="t" r="r" b="b"/>
              <a:pathLst>
                <a:path w="22706" h="22393" extrusionOk="0">
                  <a:moveTo>
                    <a:pt x="11357" y="1"/>
                  </a:moveTo>
                  <a:cubicBezTo>
                    <a:pt x="11255" y="1"/>
                    <a:pt x="11152" y="2"/>
                    <a:pt x="11049" y="5"/>
                  </a:cubicBezTo>
                  <a:cubicBezTo>
                    <a:pt x="4870" y="172"/>
                    <a:pt x="0" y="5327"/>
                    <a:pt x="167" y="11506"/>
                  </a:cubicBezTo>
                  <a:cubicBezTo>
                    <a:pt x="331" y="17571"/>
                    <a:pt x="5307" y="22393"/>
                    <a:pt x="11349" y="22393"/>
                  </a:cubicBezTo>
                  <a:cubicBezTo>
                    <a:pt x="11451" y="22393"/>
                    <a:pt x="11554" y="22392"/>
                    <a:pt x="11656" y="22389"/>
                  </a:cubicBezTo>
                  <a:cubicBezTo>
                    <a:pt x="17836" y="22210"/>
                    <a:pt x="22705" y="17067"/>
                    <a:pt x="22539" y="10887"/>
                  </a:cubicBezTo>
                  <a:cubicBezTo>
                    <a:pt x="22375" y="4811"/>
                    <a:pt x="17398" y="1"/>
                    <a:pt x="11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58;p49">
              <a:extLst>
                <a:ext uri="{FF2B5EF4-FFF2-40B4-BE49-F238E27FC236}">
                  <a16:creationId xmlns:a16="http://schemas.microsoft.com/office/drawing/2014/main" id="{EA1663A0-992A-DF43-7DA2-24AF05BD5A80}"/>
                </a:ext>
              </a:extLst>
            </p:cNvPr>
            <p:cNvSpPr/>
            <p:nvPr/>
          </p:nvSpPr>
          <p:spPr>
            <a:xfrm>
              <a:off x="4234150" y="1776625"/>
              <a:ext cx="588500" cy="521650"/>
            </a:xfrm>
            <a:custGeom>
              <a:avLst/>
              <a:gdLst/>
              <a:ahLst/>
              <a:cxnLst/>
              <a:rect l="l" t="t" r="r" b="b"/>
              <a:pathLst>
                <a:path w="23540" h="20866" extrusionOk="0">
                  <a:moveTo>
                    <a:pt x="11768" y="0"/>
                  </a:moveTo>
                  <a:cubicBezTo>
                    <a:pt x="7503" y="0"/>
                    <a:pt x="3504" y="2636"/>
                    <a:pt x="1965" y="6879"/>
                  </a:cubicBezTo>
                  <a:cubicBezTo>
                    <a:pt x="0" y="12296"/>
                    <a:pt x="2798" y="18273"/>
                    <a:pt x="8216" y="20238"/>
                  </a:cubicBezTo>
                  <a:cubicBezTo>
                    <a:pt x="9390" y="20664"/>
                    <a:pt x="10591" y="20866"/>
                    <a:pt x="11772" y="20866"/>
                  </a:cubicBezTo>
                  <a:cubicBezTo>
                    <a:pt x="16036" y="20866"/>
                    <a:pt x="20036" y="18230"/>
                    <a:pt x="21575" y="13987"/>
                  </a:cubicBezTo>
                  <a:cubicBezTo>
                    <a:pt x="23539" y="8570"/>
                    <a:pt x="20741" y="2593"/>
                    <a:pt x="15324" y="628"/>
                  </a:cubicBezTo>
                  <a:cubicBezTo>
                    <a:pt x="14149" y="202"/>
                    <a:pt x="12948"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9;p49">
              <a:extLst>
                <a:ext uri="{FF2B5EF4-FFF2-40B4-BE49-F238E27FC236}">
                  <a16:creationId xmlns:a16="http://schemas.microsoft.com/office/drawing/2014/main" id="{FC6912E5-0A86-B7F5-F743-4B6E047A2D70}"/>
                </a:ext>
              </a:extLst>
            </p:cNvPr>
            <p:cNvSpPr/>
            <p:nvPr/>
          </p:nvSpPr>
          <p:spPr>
            <a:xfrm>
              <a:off x="4288025" y="1821150"/>
              <a:ext cx="480750" cy="431825"/>
            </a:xfrm>
            <a:custGeom>
              <a:avLst/>
              <a:gdLst/>
              <a:ahLst/>
              <a:cxnLst/>
              <a:rect l="l" t="t" r="r" b="b"/>
              <a:pathLst>
                <a:path w="19230" h="17273" extrusionOk="0">
                  <a:moveTo>
                    <a:pt x="9609" y="0"/>
                  </a:moveTo>
                  <a:cubicBezTo>
                    <a:pt x="8822" y="0"/>
                    <a:pt x="8022" y="108"/>
                    <a:pt x="7228" y="335"/>
                  </a:cubicBezTo>
                  <a:cubicBezTo>
                    <a:pt x="2644" y="1657"/>
                    <a:pt x="0" y="6443"/>
                    <a:pt x="1322" y="11027"/>
                  </a:cubicBezTo>
                  <a:cubicBezTo>
                    <a:pt x="2404" y="14804"/>
                    <a:pt x="5858" y="17272"/>
                    <a:pt x="9610" y="17272"/>
                  </a:cubicBezTo>
                  <a:cubicBezTo>
                    <a:pt x="10401" y="17272"/>
                    <a:pt x="11204" y="17163"/>
                    <a:pt x="12002" y="16933"/>
                  </a:cubicBezTo>
                  <a:cubicBezTo>
                    <a:pt x="16586" y="15611"/>
                    <a:pt x="19229" y="10825"/>
                    <a:pt x="17907" y="6253"/>
                  </a:cubicBezTo>
                  <a:cubicBezTo>
                    <a:pt x="16815" y="2463"/>
                    <a:pt x="13363" y="0"/>
                    <a:pt x="9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0;p49">
              <a:extLst>
                <a:ext uri="{FF2B5EF4-FFF2-40B4-BE49-F238E27FC236}">
                  <a16:creationId xmlns:a16="http://schemas.microsoft.com/office/drawing/2014/main" id="{8856ABEA-5B41-D609-D0E4-7CB074455842}"/>
                </a:ext>
              </a:extLst>
            </p:cNvPr>
            <p:cNvSpPr/>
            <p:nvPr/>
          </p:nvSpPr>
          <p:spPr>
            <a:xfrm>
              <a:off x="4454700" y="1925675"/>
              <a:ext cx="155400" cy="236050"/>
            </a:xfrm>
            <a:custGeom>
              <a:avLst/>
              <a:gdLst/>
              <a:ahLst/>
              <a:cxnLst/>
              <a:rect l="l" t="t" r="r" b="b"/>
              <a:pathLst>
                <a:path w="6216" h="9442" extrusionOk="0">
                  <a:moveTo>
                    <a:pt x="1906" y="2060"/>
                  </a:moveTo>
                  <a:lnTo>
                    <a:pt x="2632" y="4096"/>
                  </a:lnTo>
                  <a:cubicBezTo>
                    <a:pt x="2434" y="4133"/>
                    <a:pt x="2255" y="4152"/>
                    <a:pt x="2095" y="4152"/>
                  </a:cubicBezTo>
                  <a:cubicBezTo>
                    <a:pt x="1900" y="4152"/>
                    <a:pt x="1734" y="4124"/>
                    <a:pt x="1596" y="4072"/>
                  </a:cubicBezTo>
                  <a:cubicBezTo>
                    <a:pt x="1358" y="3989"/>
                    <a:pt x="1180" y="3798"/>
                    <a:pt x="1084" y="3512"/>
                  </a:cubicBezTo>
                  <a:cubicBezTo>
                    <a:pt x="977" y="3215"/>
                    <a:pt x="989" y="2941"/>
                    <a:pt x="1132" y="2703"/>
                  </a:cubicBezTo>
                  <a:cubicBezTo>
                    <a:pt x="1275" y="2453"/>
                    <a:pt x="1525" y="2238"/>
                    <a:pt x="1906" y="2060"/>
                  </a:cubicBezTo>
                  <a:close/>
                  <a:moveTo>
                    <a:pt x="4025" y="4827"/>
                  </a:moveTo>
                  <a:cubicBezTo>
                    <a:pt x="4239" y="4827"/>
                    <a:pt x="4419" y="4857"/>
                    <a:pt x="4573" y="4917"/>
                  </a:cubicBezTo>
                  <a:cubicBezTo>
                    <a:pt x="4835" y="5013"/>
                    <a:pt x="5025" y="5215"/>
                    <a:pt x="5133" y="5501"/>
                  </a:cubicBezTo>
                  <a:cubicBezTo>
                    <a:pt x="5228" y="5798"/>
                    <a:pt x="5216" y="6084"/>
                    <a:pt x="5061" y="6346"/>
                  </a:cubicBezTo>
                  <a:cubicBezTo>
                    <a:pt x="4906" y="6596"/>
                    <a:pt x="4632" y="6834"/>
                    <a:pt x="4240" y="7037"/>
                  </a:cubicBezTo>
                  <a:lnTo>
                    <a:pt x="3466" y="4882"/>
                  </a:lnTo>
                  <a:cubicBezTo>
                    <a:pt x="3674" y="4845"/>
                    <a:pt x="3860" y="4827"/>
                    <a:pt x="4025" y="4827"/>
                  </a:cubicBezTo>
                  <a:close/>
                  <a:moveTo>
                    <a:pt x="1727" y="0"/>
                  </a:moveTo>
                  <a:lnTo>
                    <a:pt x="1227" y="179"/>
                  </a:lnTo>
                  <a:lnTo>
                    <a:pt x="1644" y="1345"/>
                  </a:lnTo>
                  <a:cubicBezTo>
                    <a:pt x="989" y="1643"/>
                    <a:pt x="537" y="2000"/>
                    <a:pt x="275" y="2441"/>
                  </a:cubicBezTo>
                  <a:cubicBezTo>
                    <a:pt x="25" y="2881"/>
                    <a:pt x="1" y="3381"/>
                    <a:pt x="191" y="3917"/>
                  </a:cubicBezTo>
                  <a:cubicBezTo>
                    <a:pt x="370" y="4417"/>
                    <a:pt x="680" y="4751"/>
                    <a:pt x="1108" y="4917"/>
                  </a:cubicBezTo>
                  <a:cubicBezTo>
                    <a:pt x="1345" y="5007"/>
                    <a:pt x="1631" y="5052"/>
                    <a:pt x="1965" y="5052"/>
                  </a:cubicBezTo>
                  <a:cubicBezTo>
                    <a:pt x="2251" y="5052"/>
                    <a:pt x="2573" y="5019"/>
                    <a:pt x="2930" y="4953"/>
                  </a:cubicBezTo>
                  <a:lnTo>
                    <a:pt x="3740" y="7227"/>
                  </a:lnTo>
                  <a:cubicBezTo>
                    <a:pt x="3370" y="7358"/>
                    <a:pt x="2989" y="7430"/>
                    <a:pt x="2608" y="7453"/>
                  </a:cubicBezTo>
                  <a:cubicBezTo>
                    <a:pt x="2568" y="7455"/>
                    <a:pt x="2528" y="7455"/>
                    <a:pt x="2488" y="7455"/>
                  </a:cubicBezTo>
                  <a:cubicBezTo>
                    <a:pt x="2135" y="7455"/>
                    <a:pt x="1780" y="7409"/>
                    <a:pt x="1406" y="7334"/>
                  </a:cubicBezTo>
                  <a:lnTo>
                    <a:pt x="1406" y="7334"/>
                  </a:lnTo>
                  <a:lnTo>
                    <a:pt x="1727" y="8227"/>
                  </a:lnTo>
                  <a:cubicBezTo>
                    <a:pt x="1862" y="8235"/>
                    <a:pt x="1996" y="8239"/>
                    <a:pt x="2128" y="8239"/>
                  </a:cubicBezTo>
                  <a:cubicBezTo>
                    <a:pt x="2391" y="8239"/>
                    <a:pt x="2648" y="8223"/>
                    <a:pt x="2894" y="8192"/>
                  </a:cubicBezTo>
                  <a:cubicBezTo>
                    <a:pt x="3275" y="8144"/>
                    <a:pt x="3632" y="8061"/>
                    <a:pt x="3990" y="7942"/>
                  </a:cubicBezTo>
                  <a:lnTo>
                    <a:pt x="4525" y="9442"/>
                  </a:lnTo>
                  <a:lnTo>
                    <a:pt x="5025" y="9263"/>
                  </a:lnTo>
                  <a:lnTo>
                    <a:pt x="4490" y="7751"/>
                  </a:lnTo>
                  <a:cubicBezTo>
                    <a:pt x="5180" y="7453"/>
                    <a:pt x="5656" y="7072"/>
                    <a:pt x="5918" y="6608"/>
                  </a:cubicBezTo>
                  <a:cubicBezTo>
                    <a:pt x="6180" y="6156"/>
                    <a:pt x="6216" y="5644"/>
                    <a:pt x="6014" y="5084"/>
                  </a:cubicBezTo>
                  <a:cubicBezTo>
                    <a:pt x="5835" y="4560"/>
                    <a:pt x="5514" y="4215"/>
                    <a:pt x="5049" y="4036"/>
                  </a:cubicBezTo>
                  <a:cubicBezTo>
                    <a:pt x="4804" y="3948"/>
                    <a:pt x="4513" y="3903"/>
                    <a:pt x="4175" y="3903"/>
                  </a:cubicBezTo>
                  <a:cubicBezTo>
                    <a:pt x="3872" y="3903"/>
                    <a:pt x="3533" y="3939"/>
                    <a:pt x="3156" y="4012"/>
                  </a:cubicBezTo>
                  <a:lnTo>
                    <a:pt x="2406" y="1881"/>
                  </a:lnTo>
                  <a:cubicBezTo>
                    <a:pt x="2716" y="1786"/>
                    <a:pt x="3025" y="1726"/>
                    <a:pt x="3347" y="1703"/>
                  </a:cubicBezTo>
                  <a:cubicBezTo>
                    <a:pt x="3476" y="1688"/>
                    <a:pt x="3608" y="1681"/>
                    <a:pt x="3742" y="1681"/>
                  </a:cubicBezTo>
                  <a:cubicBezTo>
                    <a:pt x="3928" y="1681"/>
                    <a:pt x="4117" y="1694"/>
                    <a:pt x="4311" y="1715"/>
                  </a:cubicBezTo>
                  <a:lnTo>
                    <a:pt x="4001" y="845"/>
                  </a:lnTo>
                  <a:cubicBezTo>
                    <a:pt x="3692" y="857"/>
                    <a:pt x="3382" y="881"/>
                    <a:pt x="3073" y="941"/>
                  </a:cubicBezTo>
                  <a:cubicBezTo>
                    <a:pt x="2763" y="988"/>
                    <a:pt x="2454" y="1060"/>
                    <a:pt x="2144" y="1155"/>
                  </a:cubicBezTo>
                  <a:lnTo>
                    <a:pt x="1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1;p49">
              <a:extLst>
                <a:ext uri="{FF2B5EF4-FFF2-40B4-BE49-F238E27FC236}">
                  <a16:creationId xmlns:a16="http://schemas.microsoft.com/office/drawing/2014/main" id="{E111CE36-E43B-ED38-27E5-7BED02D697D9}"/>
                </a:ext>
              </a:extLst>
            </p:cNvPr>
            <p:cNvSpPr/>
            <p:nvPr/>
          </p:nvSpPr>
          <p:spPr>
            <a:xfrm>
              <a:off x="4508875" y="2230475"/>
              <a:ext cx="115525" cy="25325"/>
            </a:xfrm>
            <a:custGeom>
              <a:avLst/>
              <a:gdLst/>
              <a:ahLst/>
              <a:cxnLst/>
              <a:rect l="l" t="t" r="r" b="b"/>
              <a:pathLst>
                <a:path w="4621" h="1013" fill="none" extrusionOk="0">
                  <a:moveTo>
                    <a:pt x="4621" y="0"/>
                  </a:moveTo>
                  <a:cubicBezTo>
                    <a:pt x="3132" y="738"/>
                    <a:pt x="1549" y="1012"/>
                    <a:pt x="1" y="857"/>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2;p49">
              <a:extLst>
                <a:ext uri="{FF2B5EF4-FFF2-40B4-BE49-F238E27FC236}">
                  <a16:creationId xmlns:a16="http://schemas.microsoft.com/office/drawing/2014/main" id="{FFC48A86-71F8-A5C5-417E-E4F1E8BBB5B1}"/>
                </a:ext>
              </a:extLst>
            </p:cNvPr>
            <p:cNvSpPr/>
            <p:nvPr/>
          </p:nvSpPr>
          <p:spPr>
            <a:xfrm>
              <a:off x="4634200" y="1849475"/>
              <a:ext cx="128025" cy="333975"/>
            </a:xfrm>
            <a:custGeom>
              <a:avLst/>
              <a:gdLst/>
              <a:ahLst/>
              <a:cxnLst/>
              <a:rect l="l" t="t" r="r" b="b"/>
              <a:pathLst>
                <a:path w="5121" h="13359" fill="none" extrusionOk="0">
                  <a:moveTo>
                    <a:pt x="0" y="0"/>
                  </a:moveTo>
                  <a:cubicBezTo>
                    <a:pt x="1453" y="822"/>
                    <a:pt x="2691" y="2060"/>
                    <a:pt x="3477" y="3679"/>
                  </a:cubicBezTo>
                  <a:cubicBezTo>
                    <a:pt x="5120" y="6965"/>
                    <a:pt x="4465" y="10823"/>
                    <a:pt x="2096" y="1335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063;p49">
            <a:extLst>
              <a:ext uri="{FF2B5EF4-FFF2-40B4-BE49-F238E27FC236}">
                <a16:creationId xmlns:a16="http://schemas.microsoft.com/office/drawing/2014/main" id="{BC6C8ECA-DC76-3E9A-E995-B7E9FA81D161}"/>
              </a:ext>
            </a:extLst>
          </p:cNvPr>
          <p:cNvGrpSpPr/>
          <p:nvPr/>
        </p:nvGrpSpPr>
        <p:grpSpPr>
          <a:xfrm>
            <a:off x="1778235" y="60264"/>
            <a:ext cx="559625" cy="559325"/>
            <a:chOff x="3909400" y="3844950"/>
            <a:chExt cx="559625" cy="559325"/>
          </a:xfrm>
        </p:grpSpPr>
        <p:sp>
          <p:nvSpPr>
            <p:cNvPr id="20" name="Google Shape;1064;p49">
              <a:extLst>
                <a:ext uri="{FF2B5EF4-FFF2-40B4-BE49-F238E27FC236}">
                  <a16:creationId xmlns:a16="http://schemas.microsoft.com/office/drawing/2014/main" id="{553A30F2-F545-EB71-CE2F-B3FB98C53707}"/>
                </a:ext>
              </a:extLst>
            </p:cNvPr>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65;p49">
              <a:extLst>
                <a:ext uri="{FF2B5EF4-FFF2-40B4-BE49-F238E27FC236}">
                  <a16:creationId xmlns:a16="http://schemas.microsoft.com/office/drawing/2014/main" id="{46AE4CFE-AA9F-3CE5-3654-AAE28CFD2B5B}"/>
                </a:ext>
              </a:extLst>
            </p:cNvPr>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6;p49">
              <a:extLst>
                <a:ext uri="{FF2B5EF4-FFF2-40B4-BE49-F238E27FC236}">
                  <a16:creationId xmlns:a16="http://schemas.microsoft.com/office/drawing/2014/main" id="{F9DEE04C-BB20-3903-5423-F0656BCDD7C1}"/>
                </a:ext>
              </a:extLst>
            </p:cNvPr>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67;p49">
              <a:extLst>
                <a:ext uri="{FF2B5EF4-FFF2-40B4-BE49-F238E27FC236}">
                  <a16:creationId xmlns:a16="http://schemas.microsoft.com/office/drawing/2014/main" id="{2F540CA1-4A1F-CD3F-948A-BF7E1BF00BB7}"/>
                </a:ext>
              </a:extLst>
            </p:cNvPr>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68;p49">
              <a:extLst>
                <a:ext uri="{FF2B5EF4-FFF2-40B4-BE49-F238E27FC236}">
                  <a16:creationId xmlns:a16="http://schemas.microsoft.com/office/drawing/2014/main" id="{9016EF26-FEF5-3D51-AC7B-EF52398C027C}"/>
                </a:ext>
              </a:extLst>
            </p:cNvPr>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69;p49">
              <a:extLst>
                <a:ext uri="{FF2B5EF4-FFF2-40B4-BE49-F238E27FC236}">
                  <a16:creationId xmlns:a16="http://schemas.microsoft.com/office/drawing/2014/main" id="{D21055C0-E4C5-6DB0-B060-B4912D18C62F}"/>
                </a:ext>
              </a:extLst>
            </p:cNvPr>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70165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Problem Statement</a:t>
            </a:r>
            <a:br>
              <a:rPr lang="en-GB" dirty="0"/>
            </a:br>
            <a:endParaRPr dirty="0"/>
          </a:p>
        </p:txBody>
      </p:sp>
      <p:grpSp>
        <p:nvGrpSpPr>
          <p:cNvPr id="796" name="Google Shape;796;p39"/>
          <p:cNvGrpSpPr/>
          <p:nvPr/>
        </p:nvGrpSpPr>
        <p:grpSpPr>
          <a:xfrm>
            <a:off x="7693775" y="907125"/>
            <a:ext cx="1032900" cy="876850"/>
            <a:chOff x="3909700" y="4088025"/>
            <a:chExt cx="1032900" cy="876850"/>
          </a:xfrm>
        </p:grpSpPr>
        <p:sp>
          <p:nvSpPr>
            <p:cNvPr id="797" name="Google Shape;797;p39"/>
            <p:cNvSpPr/>
            <p:nvPr/>
          </p:nvSpPr>
          <p:spPr>
            <a:xfrm>
              <a:off x="3909700" y="4088025"/>
              <a:ext cx="1032900" cy="876850"/>
            </a:xfrm>
            <a:custGeom>
              <a:avLst/>
              <a:gdLst/>
              <a:ahLst/>
              <a:cxnLst/>
              <a:rect l="l" t="t" r="r" b="b"/>
              <a:pathLst>
                <a:path w="41316" h="35074" extrusionOk="0">
                  <a:moveTo>
                    <a:pt x="29460" y="0"/>
                  </a:moveTo>
                  <a:cubicBezTo>
                    <a:pt x="28834" y="0"/>
                    <a:pt x="28199" y="155"/>
                    <a:pt x="27611" y="481"/>
                  </a:cubicBezTo>
                  <a:lnTo>
                    <a:pt x="2501" y="14435"/>
                  </a:lnTo>
                  <a:cubicBezTo>
                    <a:pt x="667" y="15471"/>
                    <a:pt x="1" y="17769"/>
                    <a:pt x="1025" y="19614"/>
                  </a:cubicBezTo>
                  <a:lnTo>
                    <a:pt x="8525" y="33116"/>
                  </a:lnTo>
                  <a:cubicBezTo>
                    <a:pt x="9223" y="34366"/>
                    <a:pt x="10518" y="35073"/>
                    <a:pt x="11856" y="35073"/>
                  </a:cubicBezTo>
                  <a:cubicBezTo>
                    <a:pt x="12482" y="35073"/>
                    <a:pt x="13117" y="34919"/>
                    <a:pt x="13705" y="34592"/>
                  </a:cubicBezTo>
                  <a:lnTo>
                    <a:pt x="38815" y="20638"/>
                  </a:lnTo>
                  <a:cubicBezTo>
                    <a:pt x="40660" y="19602"/>
                    <a:pt x="41315" y="17305"/>
                    <a:pt x="40291" y="15447"/>
                  </a:cubicBezTo>
                  <a:lnTo>
                    <a:pt x="32790" y="1957"/>
                  </a:lnTo>
                  <a:cubicBezTo>
                    <a:pt x="32093" y="708"/>
                    <a:pt x="30798" y="0"/>
                    <a:pt x="2946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8" name="Google Shape;798;p39"/>
            <p:cNvSpPr/>
            <p:nvPr/>
          </p:nvSpPr>
          <p:spPr>
            <a:xfrm>
              <a:off x="3941850" y="4147950"/>
              <a:ext cx="859950" cy="559925"/>
            </a:xfrm>
            <a:custGeom>
              <a:avLst/>
              <a:gdLst/>
              <a:ahLst/>
              <a:cxnLst/>
              <a:rect l="l" t="t" r="r" b="b"/>
              <a:pathLst>
                <a:path w="34398" h="22397" extrusionOk="0">
                  <a:moveTo>
                    <a:pt x="31766" y="1"/>
                  </a:moveTo>
                  <a:lnTo>
                    <a:pt x="0" y="17658"/>
                  </a:lnTo>
                  <a:lnTo>
                    <a:pt x="2632" y="22397"/>
                  </a:lnTo>
                  <a:lnTo>
                    <a:pt x="34398" y="4740"/>
                  </a:lnTo>
                  <a:lnTo>
                    <a:pt x="3176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9" name="Google Shape;799;p39"/>
            <p:cNvSpPr/>
            <p:nvPr/>
          </p:nvSpPr>
          <p:spPr>
            <a:xfrm>
              <a:off x="4130575" y="4354825"/>
              <a:ext cx="626575" cy="405725"/>
            </a:xfrm>
            <a:custGeom>
              <a:avLst/>
              <a:gdLst/>
              <a:ahLst/>
              <a:cxnLst/>
              <a:rect l="l" t="t" r="r" b="b"/>
              <a:pathLst>
                <a:path w="25063" h="16229" extrusionOk="0">
                  <a:moveTo>
                    <a:pt x="23205" y="1"/>
                  </a:moveTo>
                  <a:lnTo>
                    <a:pt x="0" y="12907"/>
                  </a:lnTo>
                  <a:lnTo>
                    <a:pt x="1857" y="16229"/>
                  </a:lnTo>
                  <a:lnTo>
                    <a:pt x="25063" y="3335"/>
                  </a:lnTo>
                  <a:lnTo>
                    <a:pt x="23205"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0" name="Google Shape;800;p39"/>
            <p:cNvSpPr/>
            <p:nvPr/>
          </p:nvSpPr>
          <p:spPr>
            <a:xfrm>
              <a:off x="4209750" y="4752500"/>
              <a:ext cx="153600" cy="125925"/>
            </a:xfrm>
            <a:custGeom>
              <a:avLst/>
              <a:gdLst/>
              <a:ahLst/>
              <a:cxnLst/>
              <a:rect l="l" t="t" r="r" b="b"/>
              <a:pathLst>
                <a:path w="6144" h="5037" extrusionOk="0">
                  <a:moveTo>
                    <a:pt x="4846" y="0"/>
                  </a:moveTo>
                  <a:lnTo>
                    <a:pt x="0" y="2691"/>
                  </a:lnTo>
                  <a:lnTo>
                    <a:pt x="1310" y="5037"/>
                  </a:lnTo>
                  <a:lnTo>
                    <a:pt x="6144" y="2358"/>
                  </a:lnTo>
                  <a:lnTo>
                    <a:pt x="4846"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1" name="Google Shape;801;p39"/>
            <p:cNvSpPr/>
            <p:nvPr/>
          </p:nvSpPr>
          <p:spPr>
            <a:xfrm>
              <a:off x="4539850" y="4476875"/>
              <a:ext cx="238725" cy="132475"/>
            </a:xfrm>
            <a:custGeom>
              <a:avLst/>
              <a:gdLst/>
              <a:ahLst/>
              <a:cxnLst/>
              <a:rect l="l" t="t" r="r" b="b"/>
              <a:pathLst>
                <a:path w="9549" h="5299" fill="none" extrusionOk="0">
                  <a:moveTo>
                    <a:pt x="0" y="5299"/>
                  </a:moveTo>
                  <a:lnTo>
                    <a:pt x="9549" y="0"/>
                  </a:lnTo>
                </a:path>
              </a:pathLst>
            </a:custGeom>
            <a:solidFill>
              <a:schemeClr val="lt1"/>
            </a:solidFill>
            <a:ln w="7450" cap="rnd"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2" name="Google Shape;802;p39"/>
            <p:cNvSpPr/>
            <p:nvPr/>
          </p:nvSpPr>
          <p:spPr>
            <a:xfrm>
              <a:off x="4552650" y="4499200"/>
              <a:ext cx="238150" cy="132475"/>
            </a:xfrm>
            <a:custGeom>
              <a:avLst/>
              <a:gdLst/>
              <a:ahLst/>
              <a:cxnLst/>
              <a:rect l="l" t="t" r="r" b="b"/>
              <a:pathLst>
                <a:path w="9526" h="5299" fill="none" extrusionOk="0">
                  <a:moveTo>
                    <a:pt x="0" y="5299"/>
                  </a:moveTo>
                  <a:lnTo>
                    <a:pt x="9525" y="0"/>
                  </a:lnTo>
                </a:path>
              </a:pathLst>
            </a:custGeom>
            <a:solidFill>
              <a:schemeClr val="lt1"/>
            </a:solidFill>
            <a:ln w="7450" cap="rnd"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3" name="Google Shape;803;p39"/>
            <p:cNvSpPr/>
            <p:nvPr/>
          </p:nvSpPr>
          <p:spPr>
            <a:xfrm>
              <a:off x="4564850" y="4521825"/>
              <a:ext cx="238750" cy="132775"/>
            </a:xfrm>
            <a:custGeom>
              <a:avLst/>
              <a:gdLst/>
              <a:ahLst/>
              <a:cxnLst/>
              <a:rect l="l" t="t" r="r" b="b"/>
              <a:pathLst>
                <a:path w="9550" h="5311" fill="none" extrusionOk="0">
                  <a:moveTo>
                    <a:pt x="0" y="5310"/>
                  </a:moveTo>
                  <a:lnTo>
                    <a:pt x="9549" y="0"/>
                  </a:lnTo>
                </a:path>
              </a:pathLst>
            </a:custGeom>
            <a:solidFill>
              <a:schemeClr val="lt1"/>
            </a:solidFill>
            <a:ln w="7450" cap="rnd"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4" name="Google Shape;804;p39"/>
            <p:cNvSpPr/>
            <p:nvPr/>
          </p:nvSpPr>
          <p:spPr>
            <a:xfrm>
              <a:off x="4577650" y="4544150"/>
              <a:ext cx="238150" cy="132775"/>
            </a:xfrm>
            <a:custGeom>
              <a:avLst/>
              <a:gdLst/>
              <a:ahLst/>
              <a:cxnLst/>
              <a:rect l="l" t="t" r="r" b="b"/>
              <a:pathLst>
                <a:path w="9526" h="5311" fill="none" extrusionOk="0">
                  <a:moveTo>
                    <a:pt x="0" y="5310"/>
                  </a:moveTo>
                  <a:lnTo>
                    <a:pt x="9525" y="0"/>
                  </a:lnTo>
                </a:path>
              </a:pathLst>
            </a:custGeom>
            <a:solidFill>
              <a:schemeClr val="lt1"/>
            </a:solidFill>
            <a:ln w="7450" cap="rnd"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5" name="Google Shape;805;p39"/>
            <p:cNvSpPr/>
            <p:nvPr/>
          </p:nvSpPr>
          <p:spPr>
            <a:xfrm>
              <a:off x="4035025" y="4373000"/>
              <a:ext cx="238450" cy="132775"/>
            </a:xfrm>
            <a:custGeom>
              <a:avLst/>
              <a:gdLst/>
              <a:ahLst/>
              <a:cxnLst/>
              <a:rect l="l" t="t" r="r" b="b"/>
              <a:pathLst>
                <a:path w="9538" h="5311" fill="none" extrusionOk="0">
                  <a:moveTo>
                    <a:pt x="0" y="5310"/>
                  </a:moveTo>
                  <a:lnTo>
                    <a:pt x="9537" y="0"/>
                  </a:lnTo>
                </a:path>
              </a:pathLst>
            </a:custGeom>
            <a:solidFill>
              <a:schemeClr val="lt1"/>
            </a:solidFill>
            <a:ln w="7450" cap="rnd"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6" name="TextBox 25">
            <a:extLst>
              <a:ext uri="{FF2B5EF4-FFF2-40B4-BE49-F238E27FC236}">
                <a16:creationId xmlns:a16="http://schemas.microsoft.com/office/drawing/2014/main" id="{BA9BE666-0FF6-163C-8B07-FE85C66E06CD}"/>
              </a:ext>
            </a:extLst>
          </p:cNvPr>
          <p:cNvSpPr txBox="1"/>
          <p:nvPr/>
        </p:nvSpPr>
        <p:spPr>
          <a:xfrm>
            <a:off x="719999" y="1216800"/>
            <a:ext cx="5858009" cy="1815882"/>
          </a:xfrm>
          <a:prstGeom prst="rect">
            <a:avLst/>
          </a:prstGeom>
          <a:noFill/>
        </p:spPr>
        <p:txBody>
          <a:bodyPr wrap="square" rtlCol="0">
            <a:spAutoFit/>
          </a:bodyPr>
          <a:lstStyle/>
          <a:p>
            <a:pPr marL="285750" marR="0" lvl="0" indent="-285750" algn="just"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GB" sz="1600" dirty="0">
                <a:solidFill>
                  <a:schemeClr val="accent3"/>
                </a:solidFill>
                <a:latin typeface="Darker Grotesque SemiBold"/>
                <a:sym typeface="Darker Grotesque SemiBold"/>
              </a:rPr>
              <a:t>Intensive time Consumption process of verification and validation.</a:t>
            </a:r>
          </a:p>
          <a:p>
            <a:pPr marL="342900" marR="0" lvl="0" indent="-342900" algn="just" defTabSz="914400" eaLnBrk="1" fontAlgn="auto" latinLnBrk="0" hangingPunct="1">
              <a:lnSpc>
                <a:spcPct val="100000"/>
              </a:lnSpc>
              <a:spcBef>
                <a:spcPts val="0"/>
              </a:spcBef>
              <a:spcAft>
                <a:spcPts val="0"/>
              </a:spcAft>
              <a:buClrTx/>
              <a:buSzTx/>
              <a:buFont typeface="Arial"/>
              <a:buAutoNum type="arabicPeriod"/>
              <a:tabLst/>
              <a:defRPr/>
            </a:pPr>
            <a:endParaRPr lang="en-GB" sz="1600" dirty="0">
              <a:solidFill>
                <a:schemeClr val="accent3"/>
              </a:solidFill>
              <a:latin typeface="Darker Grotesque SemiBold"/>
              <a:sym typeface="Darker Grotesque SemiBold"/>
            </a:endParaRPr>
          </a:p>
          <a:p>
            <a:pPr marL="285750" marR="0" lvl="0" indent="-285750" algn="just"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GB" sz="1600" dirty="0">
                <a:solidFill>
                  <a:schemeClr val="accent3"/>
                </a:solidFill>
                <a:latin typeface="Darker Grotesque SemiBold"/>
                <a:sym typeface="Darker Grotesque SemiBold"/>
              </a:rPr>
              <a:t>Human errors can be introduced during the validation process.</a:t>
            </a:r>
          </a:p>
          <a:p>
            <a:pPr marL="342900" marR="0" lvl="0" indent="-342900" algn="just" defTabSz="914400" eaLnBrk="1" fontAlgn="auto" latinLnBrk="0" hangingPunct="1">
              <a:lnSpc>
                <a:spcPct val="100000"/>
              </a:lnSpc>
              <a:spcBef>
                <a:spcPts val="0"/>
              </a:spcBef>
              <a:spcAft>
                <a:spcPts val="0"/>
              </a:spcAft>
              <a:buClrTx/>
              <a:buSzTx/>
              <a:buFont typeface="Arial"/>
              <a:buAutoNum type="arabicPeriod"/>
              <a:tabLst/>
              <a:defRPr/>
            </a:pPr>
            <a:endParaRPr lang="en-GB" sz="1600" dirty="0">
              <a:solidFill>
                <a:schemeClr val="accent3"/>
              </a:solidFill>
              <a:latin typeface="Darker Grotesque SemiBold"/>
              <a:sym typeface="Darker Grotesque SemiBold"/>
            </a:endParaRPr>
          </a:p>
          <a:p>
            <a:pPr marL="285750" marR="0" lvl="0" indent="-285750" algn="just"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GB" sz="1600" dirty="0">
                <a:solidFill>
                  <a:schemeClr val="accent3"/>
                </a:solidFill>
                <a:latin typeface="Darker Grotesque SemiBold"/>
                <a:sym typeface="Darker Grotesque SemiBold"/>
              </a:rPr>
              <a:t>No cross referencing previous </a:t>
            </a:r>
            <a:r>
              <a:rPr lang="en-GB" sz="1600">
                <a:solidFill>
                  <a:schemeClr val="accent3"/>
                </a:solidFill>
                <a:latin typeface="Darker Grotesque SemiBold"/>
                <a:sym typeface="Darker Grotesque SemiBold"/>
              </a:rPr>
              <a:t>loan records.</a:t>
            </a:r>
            <a:endParaRPr lang="en-GB" sz="1600" dirty="0">
              <a:solidFill>
                <a:schemeClr val="accent3"/>
              </a:solidFill>
              <a:latin typeface="Darker Grotesque SemiBold"/>
              <a:sym typeface="Darker Grotesque SemiBold"/>
            </a:endParaRPr>
          </a:p>
          <a:p>
            <a:pPr marL="342900" marR="0" lvl="0" indent="-342900" algn="just" defTabSz="914400" eaLnBrk="1" fontAlgn="auto" latinLnBrk="0" hangingPunct="1">
              <a:lnSpc>
                <a:spcPct val="100000"/>
              </a:lnSpc>
              <a:spcBef>
                <a:spcPts val="0"/>
              </a:spcBef>
              <a:spcAft>
                <a:spcPts val="0"/>
              </a:spcAft>
              <a:buClrTx/>
              <a:buSzTx/>
              <a:buFont typeface="Arial"/>
              <a:buAutoNum type="arabicPeriod"/>
              <a:tabLst/>
              <a:defRPr/>
            </a:pPr>
            <a:endParaRPr lang="en-GB" sz="1600" dirty="0">
              <a:solidFill>
                <a:schemeClr val="accent3"/>
              </a:solidFill>
              <a:latin typeface="Darker Grotesque SemiBold"/>
              <a:sym typeface="Darker Grotesque SemiBold"/>
            </a:endParaRPr>
          </a:p>
          <a:p>
            <a:pPr marL="285750" marR="0" lvl="0" indent="-285750" algn="just"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GB" sz="1600" dirty="0">
                <a:solidFill>
                  <a:schemeClr val="accent3"/>
                </a:solidFill>
                <a:latin typeface="Darker Grotesque SemiBold"/>
                <a:sym typeface="Darker Grotesque SemiBold"/>
              </a:rPr>
              <a:t>Lots of human resource required.</a:t>
            </a:r>
          </a:p>
        </p:txBody>
      </p:sp>
    </p:spTree>
    <p:extLst>
      <p:ext uri="{BB962C8B-B14F-4D97-AF65-F5344CB8AC3E}">
        <p14:creationId xmlns:p14="http://schemas.microsoft.com/office/powerpoint/2010/main" val="3408677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5" name="Google Shape;825;p41"/>
          <p:cNvSpPr/>
          <p:nvPr/>
        </p:nvSpPr>
        <p:spPr>
          <a:xfrm>
            <a:off x="1574088" y="3820250"/>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1998700" y="4330475"/>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827;p41"/>
          <p:cNvGrpSpPr/>
          <p:nvPr/>
        </p:nvGrpSpPr>
        <p:grpSpPr>
          <a:xfrm flipH="1">
            <a:off x="7171200" y="4134300"/>
            <a:ext cx="1099850" cy="1546350"/>
            <a:chOff x="3790650" y="352550"/>
            <a:chExt cx="1099850" cy="1546350"/>
          </a:xfrm>
        </p:grpSpPr>
        <p:sp>
          <p:nvSpPr>
            <p:cNvPr id="828" name="Google Shape;828;p41"/>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41"/>
          <p:cNvSpPr/>
          <p:nvPr/>
        </p:nvSpPr>
        <p:spPr>
          <a:xfrm>
            <a:off x="6191038" y="3446475"/>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41"/>
          <p:cNvGrpSpPr/>
          <p:nvPr/>
        </p:nvGrpSpPr>
        <p:grpSpPr>
          <a:xfrm flipH="1">
            <a:off x="1902450" y="2982725"/>
            <a:ext cx="1099850" cy="1546350"/>
            <a:chOff x="3790650" y="352550"/>
            <a:chExt cx="1099850" cy="1546350"/>
          </a:xfrm>
        </p:grpSpPr>
        <p:sp>
          <p:nvSpPr>
            <p:cNvPr id="832" name="Google Shape;832;p41"/>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1"/>
          <p:cNvGrpSpPr/>
          <p:nvPr/>
        </p:nvGrpSpPr>
        <p:grpSpPr>
          <a:xfrm>
            <a:off x="6705975" y="4427188"/>
            <a:ext cx="559600" cy="559600"/>
            <a:chOff x="6905625" y="3039500"/>
            <a:chExt cx="559600" cy="559600"/>
          </a:xfrm>
        </p:grpSpPr>
        <p:sp>
          <p:nvSpPr>
            <p:cNvPr id="835" name="Google Shape;835;p41"/>
            <p:cNvSpPr/>
            <p:nvPr/>
          </p:nvSpPr>
          <p:spPr>
            <a:xfrm>
              <a:off x="6905625" y="3039500"/>
              <a:ext cx="559600" cy="559600"/>
            </a:xfrm>
            <a:custGeom>
              <a:avLst/>
              <a:gdLst/>
              <a:ahLst/>
              <a:cxnLst/>
              <a:rect l="l" t="t" r="r" b="b"/>
              <a:pathLst>
                <a:path w="22384" h="22384" extrusionOk="0">
                  <a:moveTo>
                    <a:pt x="11192" y="0"/>
                  </a:moveTo>
                  <a:cubicBezTo>
                    <a:pt x="5013" y="0"/>
                    <a:pt x="0" y="5013"/>
                    <a:pt x="0" y="11192"/>
                  </a:cubicBezTo>
                  <a:cubicBezTo>
                    <a:pt x="0" y="17383"/>
                    <a:pt x="5013" y="22384"/>
                    <a:pt x="11192" y="22384"/>
                  </a:cubicBezTo>
                  <a:cubicBezTo>
                    <a:pt x="17371" y="22384"/>
                    <a:pt x="22384" y="17383"/>
                    <a:pt x="22384" y="11192"/>
                  </a:cubicBezTo>
                  <a:cubicBezTo>
                    <a:pt x="22384" y="5013"/>
                    <a:pt x="17371" y="0"/>
                    <a:pt x="11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6924675" y="3058550"/>
              <a:ext cx="521500" cy="521800"/>
            </a:xfrm>
            <a:custGeom>
              <a:avLst/>
              <a:gdLst/>
              <a:ahLst/>
              <a:cxnLst/>
              <a:rect l="l" t="t" r="r" b="b"/>
              <a:pathLst>
                <a:path w="20860" h="20872" extrusionOk="0">
                  <a:moveTo>
                    <a:pt x="10430" y="0"/>
                  </a:moveTo>
                  <a:cubicBezTo>
                    <a:pt x="4667" y="0"/>
                    <a:pt x="0" y="4679"/>
                    <a:pt x="0" y="10430"/>
                  </a:cubicBezTo>
                  <a:cubicBezTo>
                    <a:pt x="0" y="16193"/>
                    <a:pt x="4667" y="20872"/>
                    <a:pt x="10430" y="20872"/>
                  </a:cubicBezTo>
                  <a:cubicBezTo>
                    <a:pt x="16193" y="20872"/>
                    <a:pt x="20860" y="16193"/>
                    <a:pt x="20860" y="10430"/>
                  </a:cubicBezTo>
                  <a:cubicBezTo>
                    <a:pt x="20860" y="4679"/>
                    <a:pt x="16193" y="0"/>
                    <a:pt x="10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1"/>
            <p:cNvSpPr/>
            <p:nvPr/>
          </p:nvSpPr>
          <p:spPr>
            <a:xfrm>
              <a:off x="6940725" y="3103975"/>
              <a:ext cx="489375" cy="431825"/>
            </a:xfrm>
            <a:custGeom>
              <a:avLst/>
              <a:gdLst/>
              <a:ahLst/>
              <a:cxnLst/>
              <a:rect l="l" t="t" r="r" b="b"/>
              <a:pathLst>
                <a:path w="19575" h="17273" extrusionOk="0">
                  <a:moveTo>
                    <a:pt x="9798" y="1"/>
                  </a:moveTo>
                  <a:cubicBezTo>
                    <a:pt x="6375" y="1"/>
                    <a:pt x="3138" y="2046"/>
                    <a:pt x="1787" y="5410"/>
                  </a:cubicBezTo>
                  <a:cubicBezTo>
                    <a:pt x="1" y="9839"/>
                    <a:pt x="2156" y="14864"/>
                    <a:pt x="6573" y="16650"/>
                  </a:cubicBezTo>
                  <a:cubicBezTo>
                    <a:pt x="7629" y="17072"/>
                    <a:pt x="8718" y="17273"/>
                    <a:pt x="9788" y="17273"/>
                  </a:cubicBezTo>
                  <a:cubicBezTo>
                    <a:pt x="13212" y="17273"/>
                    <a:pt x="16449" y="15225"/>
                    <a:pt x="17801" y="11852"/>
                  </a:cubicBezTo>
                  <a:cubicBezTo>
                    <a:pt x="19575" y="7434"/>
                    <a:pt x="17432" y="2398"/>
                    <a:pt x="13014" y="624"/>
                  </a:cubicBezTo>
                  <a:cubicBezTo>
                    <a:pt x="11959" y="201"/>
                    <a:pt x="10869" y="1"/>
                    <a:pt x="9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1"/>
            <p:cNvSpPr/>
            <p:nvPr/>
          </p:nvSpPr>
          <p:spPr>
            <a:xfrm>
              <a:off x="7026175" y="3465425"/>
              <a:ext cx="100025" cy="61650"/>
            </a:xfrm>
            <a:custGeom>
              <a:avLst/>
              <a:gdLst/>
              <a:ahLst/>
              <a:cxnLst/>
              <a:rect l="l" t="t" r="r" b="b"/>
              <a:pathLst>
                <a:path w="4001" h="2466" fill="none" extrusionOk="0">
                  <a:moveTo>
                    <a:pt x="4001" y="2466"/>
                  </a:moveTo>
                  <a:cubicBezTo>
                    <a:pt x="2417" y="2001"/>
                    <a:pt x="1048" y="1132"/>
                    <a:pt x="0" y="1"/>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7204450" y="3252025"/>
              <a:ext cx="200950" cy="282500"/>
            </a:xfrm>
            <a:custGeom>
              <a:avLst/>
              <a:gdLst/>
              <a:ahLst/>
              <a:cxnLst/>
              <a:rect l="l" t="t" r="r" b="b"/>
              <a:pathLst>
                <a:path w="8038" h="11300" fill="none" extrusionOk="0">
                  <a:moveTo>
                    <a:pt x="7442" y="0"/>
                  </a:moveTo>
                  <a:cubicBezTo>
                    <a:pt x="7966" y="1596"/>
                    <a:pt x="8038" y="3334"/>
                    <a:pt x="7549" y="5060"/>
                  </a:cubicBezTo>
                  <a:cubicBezTo>
                    <a:pt x="6537" y="8608"/>
                    <a:pt x="3454" y="11002"/>
                    <a:pt x="1" y="1129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7101175" y="3180575"/>
              <a:ext cx="189625" cy="216425"/>
            </a:xfrm>
            <a:custGeom>
              <a:avLst/>
              <a:gdLst/>
              <a:ahLst/>
              <a:cxnLst/>
              <a:rect l="l" t="t" r="r" b="b"/>
              <a:pathLst>
                <a:path w="7585" h="8657" extrusionOk="0">
                  <a:moveTo>
                    <a:pt x="2191" y="1"/>
                  </a:moveTo>
                  <a:lnTo>
                    <a:pt x="2322" y="3525"/>
                  </a:lnTo>
                  <a:lnTo>
                    <a:pt x="2322" y="3525"/>
                  </a:lnTo>
                  <a:lnTo>
                    <a:pt x="1060" y="2906"/>
                  </a:lnTo>
                  <a:lnTo>
                    <a:pt x="774" y="3489"/>
                  </a:lnTo>
                  <a:lnTo>
                    <a:pt x="2346" y="4275"/>
                  </a:lnTo>
                  <a:lnTo>
                    <a:pt x="2382" y="5204"/>
                  </a:lnTo>
                  <a:lnTo>
                    <a:pt x="2263" y="5442"/>
                  </a:lnTo>
                  <a:lnTo>
                    <a:pt x="286" y="4466"/>
                  </a:lnTo>
                  <a:lnTo>
                    <a:pt x="0" y="5049"/>
                  </a:lnTo>
                  <a:lnTo>
                    <a:pt x="1977" y="6025"/>
                  </a:lnTo>
                  <a:lnTo>
                    <a:pt x="905" y="8192"/>
                  </a:lnTo>
                  <a:lnTo>
                    <a:pt x="1858" y="8657"/>
                  </a:lnTo>
                  <a:lnTo>
                    <a:pt x="2929" y="6502"/>
                  </a:lnTo>
                  <a:lnTo>
                    <a:pt x="4882" y="7478"/>
                  </a:lnTo>
                  <a:lnTo>
                    <a:pt x="5180" y="6894"/>
                  </a:lnTo>
                  <a:lnTo>
                    <a:pt x="3203" y="5918"/>
                  </a:lnTo>
                  <a:lnTo>
                    <a:pt x="3322" y="5668"/>
                  </a:lnTo>
                  <a:lnTo>
                    <a:pt x="4084" y="5132"/>
                  </a:lnTo>
                  <a:lnTo>
                    <a:pt x="5656" y="5918"/>
                  </a:lnTo>
                  <a:lnTo>
                    <a:pt x="5954" y="5335"/>
                  </a:lnTo>
                  <a:lnTo>
                    <a:pt x="4691" y="4704"/>
                  </a:lnTo>
                  <a:lnTo>
                    <a:pt x="7585" y="2680"/>
                  </a:lnTo>
                  <a:lnTo>
                    <a:pt x="6680" y="2227"/>
                  </a:lnTo>
                  <a:lnTo>
                    <a:pt x="3239" y="4656"/>
                  </a:lnTo>
                  <a:lnTo>
                    <a:pt x="3096" y="453"/>
                  </a:lnTo>
                  <a:lnTo>
                    <a:pt x="2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580CA911-5B5B-C9B3-333A-A920308A949B}"/>
              </a:ext>
            </a:extLst>
          </p:cNvPr>
          <p:cNvSpPr txBox="1"/>
          <p:nvPr/>
        </p:nvSpPr>
        <p:spPr>
          <a:xfrm>
            <a:off x="720000" y="1216800"/>
            <a:ext cx="6371150" cy="1077218"/>
          </a:xfrm>
          <a:prstGeom prst="rect">
            <a:avLst/>
          </a:prstGeom>
          <a:noFill/>
        </p:spPr>
        <p:txBody>
          <a:bodyPr wrap="square">
            <a:spAutoFit/>
          </a:bodyPr>
          <a:lstStyle/>
          <a:p>
            <a:pPr marL="285750" indent="-285750" algn="just">
              <a:buClrTx/>
              <a:buFont typeface="Wingdings" panose="05000000000000000000" pitchFamily="2" charset="2"/>
              <a:buChar char="v"/>
            </a:pPr>
            <a:r>
              <a:rPr lang="en-GB" sz="1600" dirty="0">
                <a:solidFill>
                  <a:schemeClr val="accent3"/>
                </a:solidFill>
                <a:latin typeface="Darker Grotesque SemiBold"/>
              </a:rPr>
              <a:t>My Machine learning model calculates all the parameters given and predicts if the applicant is eligible for loan or not in very less time.</a:t>
            </a:r>
          </a:p>
          <a:p>
            <a:pPr marL="342900" indent="-342900" algn="just">
              <a:buClrTx/>
              <a:buFont typeface="Arial"/>
              <a:buAutoNum type="arabicPeriod"/>
            </a:pPr>
            <a:endParaRPr lang="en-GB" sz="1600" dirty="0">
              <a:solidFill>
                <a:schemeClr val="accent3"/>
              </a:solidFill>
              <a:latin typeface="Darker Grotesque SemiBold"/>
            </a:endParaRPr>
          </a:p>
          <a:p>
            <a:pPr marL="285750" indent="-285750" algn="just">
              <a:buClrTx/>
              <a:buFont typeface="Wingdings" panose="05000000000000000000" pitchFamily="2" charset="2"/>
              <a:buChar char="v"/>
            </a:pPr>
            <a:r>
              <a:rPr lang="en-GB" sz="1600" dirty="0">
                <a:solidFill>
                  <a:schemeClr val="accent3"/>
                </a:solidFill>
                <a:latin typeface="Darker Grotesque SemiBold"/>
              </a:rPr>
              <a:t>Time required for verification and validation reduces significantly.</a:t>
            </a:r>
          </a:p>
        </p:txBody>
      </p:sp>
      <p:sp>
        <p:nvSpPr>
          <p:cNvPr id="4" name="Google Shape;783;p39">
            <a:extLst>
              <a:ext uri="{FF2B5EF4-FFF2-40B4-BE49-F238E27FC236}">
                <a16:creationId xmlns:a16="http://schemas.microsoft.com/office/drawing/2014/main" id="{6C679900-21D6-BE41-F173-542100487FE4}"/>
              </a:ext>
            </a:extLst>
          </p:cNvPr>
          <p:cNvSpPr txBox="1">
            <a:spLocks/>
          </p:cNvSpPr>
          <p:nvPr/>
        </p:nvSpPr>
        <p:spPr>
          <a:xfrm>
            <a:off x="720000" y="4450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Viga"/>
              <a:buNone/>
              <a:defRPr sz="5000" b="1" i="0" u="none" strike="noStrike" cap="none">
                <a:solidFill>
                  <a:schemeClr val="dk1"/>
                </a:solidFill>
                <a:latin typeface="Viga"/>
                <a:ea typeface="Viga"/>
                <a:cs typeface="Viga"/>
                <a:sym typeface="Viga"/>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l"/>
            <a:r>
              <a:rPr lang="en-GB" sz="3500" dirty="0"/>
              <a:t>Problem Solution</a:t>
            </a:r>
            <a:br>
              <a:rPr lang="en-GB" dirty="0"/>
            </a:br>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Aim and objective of the Project</a:t>
            </a:r>
            <a:br>
              <a:rPr lang="en-US" dirty="0"/>
            </a:br>
            <a:endParaRPr dirty="0"/>
          </a:p>
        </p:txBody>
      </p:sp>
      <p:sp>
        <p:nvSpPr>
          <p:cNvPr id="11" name="TextBox 10">
            <a:extLst>
              <a:ext uri="{FF2B5EF4-FFF2-40B4-BE49-F238E27FC236}">
                <a16:creationId xmlns:a16="http://schemas.microsoft.com/office/drawing/2014/main" id="{45C522E6-8D15-CAB5-CF71-57268608A484}"/>
              </a:ext>
            </a:extLst>
          </p:cNvPr>
          <p:cNvSpPr txBox="1"/>
          <p:nvPr/>
        </p:nvSpPr>
        <p:spPr>
          <a:xfrm>
            <a:off x="720000" y="1216800"/>
            <a:ext cx="7028121" cy="2062103"/>
          </a:xfrm>
          <a:prstGeom prst="rect">
            <a:avLst/>
          </a:prstGeom>
          <a:noFill/>
        </p:spPr>
        <p:txBody>
          <a:bodyPr wrap="square">
            <a:spAutoFit/>
          </a:bodyPr>
          <a:lstStyle/>
          <a:p>
            <a:pPr marL="285750" indent="-285750" algn="just">
              <a:buClrTx/>
              <a:buFont typeface="Wingdings" panose="05000000000000000000" pitchFamily="2" charset="2"/>
              <a:buChar char="v"/>
            </a:pPr>
            <a:r>
              <a:rPr lang="en-GB" sz="1600" dirty="0">
                <a:solidFill>
                  <a:schemeClr val="accent3"/>
                </a:solidFill>
                <a:latin typeface="Darker Grotesque SemiBold"/>
              </a:rPr>
              <a:t>To make the process of loan approval easy using fewer resources and human resources.</a:t>
            </a:r>
          </a:p>
          <a:p>
            <a:pPr marL="342900" indent="-342900" algn="just">
              <a:buClrTx/>
              <a:buFont typeface="Arial"/>
              <a:buAutoNum type="arabicPeriod"/>
            </a:pPr>
            <a:endParaRPr lang="en-GB" sz="1600" dirty="0">
              <a:solidFill>
                <a:schemeClr val="accent3"/>
              </a:solidFill>
              <a:latin typeface="Darker Grotesque SemiBold"/>
            </a:endParaRPr>
          </a:p>
          <a:p>
            <a:pPr marL="285750" indent="-285750" algn="just">
              <a:buClrTx/>
              <a:buFont typeface="Wingdings" panose="05000000000000000000" pitchFamily="2" charset="2"/>
              <a:buChar char="v"/>
            </a:pPr>
            <a:r>
              <a:rPr lang="en-GB" sz="1600" dirty="0">
                <a:solidFill>
                  <a:schemeClr val="accent3"/>
                </a:solidFill>
                <a:latin typeface="Darker Grotesque SemiBold"/>
              </a:rPr>
              <a:t>To make the web-app which can be accessible by anyone on the internet without downloading any desktop software.</a:t>
            </a:r>
          </a:p>
          <a:p>
            <a:pPr marL="342900" indent="-342900" algn="just">
              <a:buClrTx/>
              <a:buFont typeface="Arial"/>
              <a:buAutoNum type="arabicPeriod"/>
            </a:pPr>
            <a:endParaRPr lang="en-GB" sz="1600" dirty="0">
              <a:solidFill>
                <a:schemeClr val="accent3"/>
              </a:solidFill>
              <a:latin typeface="Darker Grotesque SemiBold"/>
            </a:endParaRPr>
          </a:p>
          <a:p>
            <a:pPr marL="285750" indent="-285750" algn="just">
              <a:buClrTx/>
              <a:buFont typeface="Wingdings" panose="05000000000000000000" pitchFamily="2" charset="2"/>
              <a:buChar char="v"/>
            </a:pPr>
            <a:r>
              <a:rPr lang="en-GB" sz="1600" dirty="0">
                <a:solidFill>
                  <a:schemeClr val="accent3"/>
                </a:solidFill>
                <a:latin typeface="Darker Grotesque SemiBold"/>
              </a:rPr>
              <a:t>To make the prediction model which will make the accurate predictions and help banks to make approving the loans very easy. </a:t>
            </a:r>
          </a:p>
        </p:txBody>
      </p:sp>
      <p:pic>
        <p:nvPicPr>
          <p:cNvPr id="2" name="Google Shape;1053;p49">
            <a:extLst>
              <a:ext uri="{FF2B5EF4-FFF2-40B4-BE49-F238E27FC236}">
                <a16:creationId xmlns:a16="http://schemas.microsoft.com/office/drawing/2014/main" id="{B1FD0D1A-A60B-D611-F973-D26B01E8A71A}"/>
              </a:ext>
            </a:extLst>
          </p:cNvPr>
          <p:cNvPicPr preferRelativeResize="0">
            <a:picLocks/>
          </p:cNvPicPr>
          <p:nvPr/>
        </p:nvPicPr>
        <p:blipFill rotWithShape="1">
          <a:blip r:embed="rId3">
            <a:alphaModFix/>
          </a:blip>
          <a:srcRect l="23916" t="2770" r="22529" b="16688"/>
          <a:stretch/>
        </p:blipFill>
        <p:spPr>
          <a:xfrm>
            <a:off x="7006473" y="3081396"/>
            <a:ext cx="2137527" cy="2062104"/>
          </a:xfrm>
          <a:prstGeom prst="round2SameRect">
            <a:avLst>
              <a:gd name="adj1" fmla="val 50000"/>
              <a:gd name="adj2" fmla="val 0"/>
            </a:avLst>
          </a:prstGeom>
          <a:noFill/>
          <a:ln>
            <a:noFill/>
          </a:ln>
        </p:spPr>
      </p:pic>
      <p:grpSp>
        <p:nvGrpSpPr>
          <p:cNvPr id="3" name="Google Shape;1586;p65">
            <a:extLst>
              <a:ext uri="{FF2B5EF4-FFF2-40B4-BE49-F238E27FC236}">
                <a16:creationId xmlns:a16="http://schemas.microsoft.com/office/drawing/2014/main" id="{73D70727-8A08-6DAA-23DF-81170A650FF4}"/>
              </a:ext>
            </a:extLst>
          </p:cNvPr>
          <p:cNvGrpSpPr/>
          <p:nvPr/>
        </p:nvGrpSpPr>
        <p:grpSpPr>
          <a:xfrm>
            <a:off x="0" y="4694902"/>
            <a:ext cx="437604" cy="448598"/>
            <a:chOff x="2448513" y="4150767"/>
            <a:chExt cx="437604" cy="448598"/>
          </a:xfrm>
        </p:grpSpPr>
        <p:sp>
          <p:nvSpPr>
            <p:cNvPr id="4" name="Google Shape;1587;p65">
              <a:extLst>
                <a:ext uri="{FF2B5EF4-FFF2-40B4-BE49-F238E27FC236}">
                  <a16:creationId xmlns:a16="http://schemas.microsoft.com/office/drawing/2014/main" id="{2E7A4BF7-F014-8D91-A3F5-FDC916516199}"/>
                </a:ext>
              </a:extLst>
            </p:cNvPr>
            <p:cNvSpPr/>
            <p:nvPr/>
          </p:nvSpPr>
          <p:spPr>
            <a:xfrm>
              <a:off x="2734222" y="4448048"/>
              <a:ext cx="119694" cy="118421"/>
            </a:xfrm>
            <a:custGeom>
              <a:avLst/>
              <a:gdLst/>
              <a:ahLst/>
              <a:cxnLst/>
              <a:rect l="l" t="t" r="r" b="b"/>
              <a:pathLst>
                <a:path w="4137" h="4093" extrusionOk="0">
                  <a:moveTo>
                    <a:pt x="2625" y="0"/>
                  </a:moveTo>
                  <a:cubicBezTo>
                    <a:pt x="1157" y="0"/>
                    <a:pt x="0" y="1157"/>
                    <a:pt x="0" y="2625"/>
                  </a:cubicBezTo>
                  <a:cubicBezTo>
                    <a:pt x="0" y="3158"/>
                    <a:pt x="178" y="3692"/>
                    <a:pt x="489" y="4093"/>
                  </a:cubicBezTo>
                  <a:lnTo>
                    <a:pt x="4137" y="490"/>
                  </a:lnTo>
                  <a:cubicBezTo>
                    <a:pt x="3692" y="178"/>
                    <a:pt x="3158" y="0"/>
                    <a:pt x="2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88;p65">
              <a:extLst>
                <a:ext uri="{FF2B5EF4-FFF2-40B4-BE49-F238E27FC236}">
                  <a16:creationId xmlns:a16="http://schemas.microsoft.com/office/drawing/2014/main" id="{EC7FB7EB-F189-BD26-EC1A-F0C50156CBEC}"/>
                </a:ext>
              </a:extLst>
            </p:cNvPr>
            <p:cNvSpPr/>
            <p:nvPr/>
          </p:nvSpPr>
          <p:spPr>
            <a:xfrm>
              <a:off x="2704624" y="4306481"/>
              <a:ext cx="32202" cy="32202"/>
            </a:xfrm>
            <a:custGeom>
              <a:avLst/>
              <a:gdLst/>
              <a:ahLst/>
              <a:cxnLst/>
              <a:rect l="l" t="t" r="r" b="b"/>
              <a:pathLst>
                <a:path w="1113" h="1113" extrusionOk="0">
                  <a:moveTo>
                    <a:pt x="0" y="0"/>
                  </a:moveTo>
                  <a:lnTo>
                    <a:pt x="0" y="1112"/>
                  </a:lnTo>
                  <a:lnTo>
                    <a:pt x="1112" y="1112"/>
                  </a:lnTo>
                  <a:lnTo>
                    <a:pt x="1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89;p65">
              <a:extLst>
                <a:ext uri="{FF2B5EF4-FFF2-40B4-BE49-F238E27FC236}">
                  <a16:creationId xmlns:a16="http://schemas.microsoft.com/office/drawing/2014/main" id="{46B0EF5B-BEB9-E152-DD08-4654D4EC620F}"/>
                </a:ext>
              </a:extLst>
            </p:cNvPr>
            <p:cNvSpPr/>
            <p:nvPr/>
          </p:nvSpPr>
          <p:spPr>
            <a:xfrm>
              <a:off x="2766395" y="4480221"/>
              <a:ext cx="119723" cy="119144"/>
            </a:xfrm>
            <a:custGeom>
              <a:avLst/>
              <a:gdLst/>
              <a:ahLst/>
              <a:cxnLst/>
              <a:rect l="l" t="t" r="r" b="b"/>
              <a:pathLst>
                <a:path w="4138" h="4118" extrusionOk="0">
                  <a:moveTo>
                    <a:pt x="3648" y="0"/>
                  </a:moveTo>
                  <a:lnTo>
                    <a:pt x="0" y="3648"/>
                  </a:lnTo>
                  <a:cubicBezTo>
                    <a:pt x="467" y="3971"/>
                    <a:pt x="982" y="4117"/>
                    <a:pt x="1486" y="4117"/>
                  </a:cubicBezTo>
                  <a:cubicBezTo>
                    <a:pt x="2854" y="4117"/>
                    <a:pt x="4137" y="3041"/>
                    <a:pt x="4137" y="1513"/>
                  </a:cubicBezTo>
                  <a:cubicBezTo>
                    <a:pt x="4137" y="979"/>
                    <a:pt x="3959" y="445"/>
                    <a:pt x="3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90;p65">
              <a:extLst>
                <a:ext uri="{FF2B5EF4-FFF2-40B4-BE49-F238E27FC236}">
                  <a16:creationId xmlns:a16="http://schemas.microsoft.com/office/drawing/2014/main" id="{004C3315-ADB1-B913-F792-B85B8BC3D71A}"/>
                </a:ext>
              </a:extLst>
            </p:cNvPr>
            <p:cNvSpPr/>
            <p:nvPr/>
          </p:nvSpPr>
          <p:spPr>
            <a:xfrm>
              <a:off x="2586203" y="4306481"/>
              <a:ext cx="32202" cy="32202"/>
            </a:xfrm>
            <a:custGeom>
              <a:avLst/>
              <a:gdLst/>
              <a:ahLst/>
              <a:cxnLst/>
              <a:rect l="l" t="t" r="r" b="b"/>
              <a:pathLst>
                <a:path w="1113" h="1113" extrusionOk="0">
                  <a:moveTo>
                    <a:pt x="1" y="0"/>
                  </a:moveTo>
                  <a:lnTo>
                    <a:pt x="1" y="1112"/>
                  </a:lnTo>
                  <a:lnTo>
                    <a:pt x="1113" y="1112"/>
                  </a:lnTo>
                  <a:lnTo>
                    <a:pt x="11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1;p65">
              <a:extLst>
                <a:ext uri="{FF2B5EF4-FFF2-40B4-BE49-F238E27FC236}">
                  <a16:creationId xmlns:a16="http://schemas.microsoft.com/office/drawing/2014/main" id="{F435D75C-65F1-9073-D755-8E31DE41D214}"/>
                </a:ext>
              </a:extLst>
            </p:cNvPr>
            <p:cNvSpPr/>
            <p:nvPr/>
          </p:nvSpPr>
          <p:spPr>
            <a:xfrm>
              <a:off x="2629978" y="4424873"/>
              <a:ext cx="63073" cy="115846"/>
            </a:xfrm>
            <a:custGeom>
              <a:avLst/>
              <a:gdLst/>
              <a:ahLst/>
              <a:cxnLst/>
              <a:rect l="l" t="t" r="r" b="b"/>
              <a:pathLst>
                <a:path w="2180" h="4004" extrusionOk="0">
                  <a:moveTo>
                    <a:pt x="0" y="1"/>
                  </a:moveTo>
                  <a:lnTo>
                    <a:pt x="45" y="4004"/>
                  </a:lnTo>
                  <a:lnTo>
                    <a:pt x="2180" y="4004"/>
                  </a:lnTo>
                  <a:lnTo>
                    <a:pt x="21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92;p65">
              <a:extLst>
                <a:ext uri="{FF2B5EF4-FFF2-40B4-BE49-F238E27FC236}">
                  <a16:creationId xmlns:a16="http://schemas.microsoft.com/office/drawing/2014/main" id="{4C0BE38A-8723-4074-9DD0-766B37F9662F}"/>
                </a:ext>
              </a:extLst>
            </p:cNvPr>
            <p:cNvSpPr/>
            <p:nvPr/>
          </p:nvSpPr>
          <p:spPr>
            <a:xfrm>
              <a:off x="2462661" y="4566440"/>
              <a:ext cx="279314" cy="32202"/>
            </a:xfrm>
            <a:custGeom>
              <a:avLst/>
              <a:gdLst/>
              <a:ahLst/>
              <a:cxnLst/>
              <a:rect l="l" t="t" r="r" b="b"/>
              <a:pathLst>
                <a:path w="9654" h="1113" extrusionOk="0">
                  <a:moveTo>
                    <a:pt x="1" y="1"/>
                  </a:moveTo>
                  <a:lnTo>
                    <a:pt x="1" y="1113"/>
                  </a:lnTo>
                  <a:lnTo>
                    <a:pt x="9653" y="1113"/>
                  </a:lnTo>
                  <a:cubicBezTo>
                    <a:pt x="9297" y="801"/>
                    <a:pt x="8986" y="40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93;p65">
              <a:extLst>
                <a:ext uri="{FF2B5EF4-FFF2-40B4-BE49-F238E27FC236}">
                  <a16:creationId xmlns:a16="http://schemas.microsoft.com/office/drawing/2014/main" id="{2D7F9892-B1E3-D11C-9CDE-4FFE66BCBBE8}"/>
                </a:ext>
              </a:extLst>
            </p:cNvPr>
            <p:cNvSpPr/>
            <p:nvPr/>
          </p:nvSpPr>
          <p:spPr>
            <a:xfrm>
              <a:off x="2569480" y="4150767"/>
              <a:ext cx="184069" cy="70798"/>
            </a:xfrm>
            <a:custGeom>
              <a:avLst/>
              <a:gdLst/>
              <a:ahLst/>
              <a:cxnLst/>
              <a:rect l="l" t="t" r="r" b="b"/>
              <a:pathLst>
                <a:path w="6362" h="2447" extrusionOk="0">
                  <a:moveTo>
                    <a:pt x="3203" y="0"/>
                  </a:moveTo>
                  <a:lnTo>
                    <a:pt x="1" y="2447"/>
                  </a:lnTo>
                  <a:lnTo>
                    <a:pt x="6361" y="2447"/>
                  </a:lnTo>
                  <a:lnTo>
                    <a:pt x="6361" y="0"/>
                  </a:lnTo>
                  <a:lnTo>
                    <a:pt x="5249" y="0"/>
                  </a:lnTo>
                  <a:lnTo>
                    <a:pt x="5249" y="1601"/>
                  </a:lnTo>
                  <a:lnTo>
                    <a:pt x="32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94;p65">
              <a:extLst>
                <a:ext uri="{FF2B5EF4-FFF2-40B4-BE49-F238E27FC236}">
                  <a16:creationId xmlns:a16="http://schemas.microsoft.com/office/drawing/2014/main" id="{A627EAF5-CCD5-6A8E-BD5E-D817D8E6639F}"/>
                </a:ext>
              </a:extLst>
            </p:cNvPr>
            <p:cNvSpPr/>
            <p:nvPr/>
          </p:nvSpPr>
          <p:spPr>
            <a:xfrm>
              <a:off x="2448513" y="4248559"/>
              <a:ext cx="424729" cy="292160"/>
            </a:xfrm>
            <a:custGeom>
              <a:avLst/>
              <a:gdLst/>
              <a:ahLst/>
              <a:cxnLst/>
              <a:rect l="l" t="t" r="r" b="b"/>
              <a:pathLst>
                <a:path w="14680" h="10098" extrusionOk="0">
                  <a:moveTo>
                    <a:pt x="6806" y="1068"/>
                  </a:moveTo>
                  <a:lnTo>
                    <a:pt x="6806" y="4048"/>
                  </a:lnTo>
                  <a:lnTo>
                    <a:pt x="3826" y="4048"/>
                  </a:lnTo>
                  <a:lnTo>
                    <a:pt x="3826" y="1068"/>
                  </a:lnTo>
                  <a:close/>
                  <a:moveTo>
                    <a:pt x="10854" y="1068"/>
                  </a:moveTo>
                  <a:lnTo>
                    <a:pt x="10854" y="4048"/>
                  </a:lnTo>
                  <a:lnTo>
                    <a:pt x="7918" y="4048"/>
                  </a:lnTo>
                  <a:lnTo>
                    <a:pt x="7918" y="1068"/>
                  </a:lnTo>
                  <a:close/>
                  <a:moveTo>
                    <a:pt x="2981" y="1"/>
                  </a:moveTo>
                  <a:lnTo>
                    <a:pt x="0" y="2269"/>
                  </a:lnTo>
                  <a:lnTo>
                    <a:pt x="579" y="2936"/>
                  </a:lnTo>
                  <a:lnTo>
                    <a:pt x="2491" y="1513"/>
                  </a:lnTo>
                  <a:lnTo>
                    <a:pt x="2491" y="10098"/>
                  </a:lnTo>
                  <a:lnTo>
                    <a:pt x="5383" y="10098"/>
                  </a:lnTo>
                  <a:lnTo>
                    <a:pt x="5383" y="5160"/>
                  </a:lnTo>
                  <a:lnTo>
                    <a:pt x="9341" y="5160"/>
                  </a:lnTo>
                  <a:lnTo>
                    <a:pt x="9341" y="7963"/>
                  </a:lnTo>
                  <a:cubicBezTo>
                    <a:pt x="9875" y="6851"/>
                    <a:pt x="10987" y="6095"/>
                    <a:pt x="12233" y="6006"/>
                  </a:cubicBezTo>
                  <a:lnTo>
                    <a:pt x="12233" y="1513"/>
                  </a:lnTo>
                  <a:lnTo>
                    <a:pt x="14145" y="2981"/>
                  </a:lnTo>
                  <a:lnTo>
                    <a:pt x="14679" y="2269"/>
                  </a:lnTo>
                  <a:lnTo>
                    <a:pt x="116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95;p65">
              <a:extLst>
                <a:ext uri="{FF2B5EF4-FFF2-40B4-BE49-F238E27FC236}">
                  <a16:creationId xmlns:a16="http://schemas.microsoft.com/office/drawing/2014/main" id="{8C9F9C47-1505-7F7F-AEDD-58DC902CD272}"/>
                </a:ext>
              </a:extLst>
            </p:cNvPr>
            <p:cNvSpPr/>
            <p:nvPr/>
          </p:nvSpPr>
          <p:spPr>
            <a:xfrm>
              <a:off x="2582355" y="4357952"/>
              <a:ext cx="1302" cy="1331"/>
            </a:xfrm>
            <a:custGeom>
              <a:avLst/>
              <a:gdLst/>
              <a:ahLst/>
              <a:cxnLst/>
              <a:rect l="l" t="t" r="r" b="b"/>
              <a:pathLst>
                <a:path w="45" h="46" extrusionOk="0">
                  <a:moveTo>
                    <a:pt x="0" y="1"/>
                  </a:moveTo>
                  <a:lnTo>
                    <a:pt x="0" y="45"/>
                  </a:lnTo>
                  <a:lnTo>
                    <a:pt x="45" y="45"/>
                  </a:lnTo>
                  <a:lnTo>
                    <a:pt x="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96;p65">
              <a:extLst>
                <a:ext uri="{FF2B5EF4-FFF2-40B4-BE49-F238E27FC236}">
                  <a16:creationId xmlns:a16="http://schemas.microsoft.com/office/drawing/2014/main" id="{E580F3D0-5DAA-0374-A65A-2317603ABD2F}"/>
                </a:ext>
              </a:extLst>
            </p:cNvPr>
            <p:cNvSpPr/>
            <p:nvPr/>
          </p:nvSpPr>
          <p:spPr>
            <a:xfrm>
              <a:off x="2581053" y="4359254"/>
              <a:ext cx="1331" cy="1302"/>
            </a:xfrm>
            <a:custGeom>
              <a:avLst/>
              <a:gdLst/>
              <a:ahLst/>
              <a:cxnLst/>
              <a:rect l="l" t="t" r="r" b="b"/>
              <a:pathLst>
                <a:path w="46" h="45" extrusionOk="0">
                  <a:moveTo>
                    <a:pt x="1" y="0"/>
                  </a:moveTo>
                  <a:lnTo>
                    <a:pt x="1" y="45"/>
                  </a:lnTo>
                  <a:lnTo>
                    <a:pt x="45" y="45"/>
                  </a:lnTo>
                  <a:lnTo>
                    <a:pt x="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97;p65">
              <a:extLst>
                <a:ext uri="{FF2B5EF4-FFF2-40B4-BE49-F238E27FC236}">
                  <a16:creationId xmlns:a16="http://schemas.microsoft.com/office/drawing/2014/main" id="{E8155909-AE5B-43D3-5CCA-10962B2469B8}"/>
                </a:ext>
              </a:extLst>
            </p:cNvPr>
            <p:cNvSpPr/>
            <p:nvPr/>
          </p:nvSpPr>
          <p:spPr>
            <a:xfrm>
              <a:off x="2583628" y="4359254"/>
              <a:ext cx="1331" cy="1302"/>
            </a:xfrm>
            <a:custGeom>
              <a:avLst/>
              <a:gdLst/>
              <a:ahLst/>
              <a:cxnLst/>
              <a:rect l="l" t="t" r="r" b="b"/>
              <a:pathLst>
                <a:path w="46" h="45" extrusionOk="0">
                  <a:moveTo>
                    <a:pt x="1" y="0"/>
                  </a:moveTo>
                  <a:lnTo>
                    <a:pt x="1" y="45"/>
                  </a:lnTo>
                  <a:lnTo>
                    <a:pt x="45" y="45"/>
                  </a:lnTo>
                  <a:lnTo>
                    <a:pt x="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98;p65">
              <a:extLst>
                <a:ext uri="{FF2B5EF4-FFF2-40B4-BE49-F238E27FC236}">
                  <a16:creationId xmlns:a16="http://schemas.microsoft.com/office/drawing/2014/main" id="{16B9F705-2612-4CF3-3D69-6C253155930C}"/>
                </a:ext>
              </a:extLst>
            </p:cNvPr>
            <p:cNvSpPr/>
            <p:nvPr/>
          </p:nvSpPr>
          <p:spPr>
            <a:xfrm>
              <a:off x="2581053" y="4361800"/>
              <a:ext cx="1331" cy="1331"/>
            </a:xfrm>
            <a:custGeom>
              <a:avLst/>
              <a:gdLst/>
              <a:ahLst/>
              <a:cxnLst/>
              <a:rect l="l" t="t" r="r" b="b"/>
              <a:pathLst>
                <a:path w="46" h="46" extrusionOk="0">
                  <a:moveTo>
                    <a:pt x="1" y="1"/>
                  </a:moveTo>
                  <a:lnTo>
                    <a:pt x="1" y="45"/>
                  </a:lnTo>
                  <a:lnTo>
                    <a:pt x="45" y="45"/>
                  </a:lnTo>
                  <a:lnTo>
                    <a:pt x="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99;p65">
              <a:extLst>
                <a:ext uri="{FF2B5EF4-FFF2-40B4-BE49-F238E27FC236}">
                  <a16:creationId xmlns:a16="http://schemas.microsoft.com/office/drawing/2014/main" id="{53B3E492-4B1D-6411-65D4-24D993A13D71}"/>
                </a:ext>
              </a:extLst>
            </p:cNvPr>
            <p:cNvSpPr/>
            <p:nvPr/>
          </p:nvSpPr>
          <p:spPr>
            <a:xfrm>
              <a:off x="2582355" y="4361800"/>
              <a:ext cx="1302" cy="1331"/>
            </a:xfrm>
            <a:custGeom>
              <a:avLst/>
              <a:gdLst/>
              <a:ahLst/>
              <a:cxnLst/>
              <a:rect l="l" t="t" r="r" b="b"/>
              <a:pathLst>
                <a:path w="45" h="46" extrusionOk="0">
                  <a:moveTo>
                    <a:pt x="0" y="1"/>
                  </a:moveTo>
                  <a:lnTo>
                    <a:pt x="0" y="45"/>
                  </a:lnTo>
                  <a:lnTo>
                    <a:pt x="45" y="45"/>
                  </a:lnTo>
                  <a:lnTo>
                    <a:pt x="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00;p65">
              <a:extLst>
                <a:ext uri="{FF2B5EF4-FFF2-40B4-BE49-F238E27FC236}">
                  <a16:creationId xmlns:a16="http://schemas.microsoft.com/office/drawing/2014/main" id="{F7AC52EE-4B68-9137-512D-1A7079838433}"/>
                </a:ext>
              </a:extLst>
            </p:cNvPr>
            <p:cNvSpPr/>
            <p:nvPr/>
          </p:nvSpPr>
          <p:spPr>
            <a:xfrm>
              <a:off x="2584930" y="4361800"/>
              <a:ext cx="1302" cy="1331"/>
            </a:xfrm>
            <a:custGeom>
              <a:avLst/>
              <a:gdLst/>
              <a:ahLst/>
              <a:cxnLst/>
              <a:rect l="l" t="t" r="r" b="b"/>
              <a:pathLst>
                <a:path w="45" h="46" extrusionOk="0">
                  <a:moveTo>
                    <a:pt x="0" y="1"/>
                  </a:moveTo>
                  <a:lnTo>
                    <a:pt x="0" y="45"/>
                  </a:lnTo>
                  <a:lnTo>
                    <a:pt x="45" y="45"/>
                  </a:lnTo>
                  <a:lnTo>
                    <a:pt x="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01;p65">
              <a:extLst>
                <a:ext uri="{FF2B5EF4-FFF2-40B4-BE49-F238E27FC236}">
                  <a16:creationId xmlns:a16="http://schemas.microsoft.com/office/drawing/2014/main" id="{92F3AC2E-4826-629A-149B-4646AF60A9C9}"/>
                </a:ext>
              </a:extLst>
            </p:cNvPr>
            <p:cNvSpPr/>
            <p:nvPr/>
          </p:nvSpPr>
          <p:spPr>
            <a:xfrm>
              <a:off x="2581053" y="4357952"/>
              <a:ext cx="29" cy="29"/>
            </a:xfrm>
            <a:custGeom>
              <a:avLst/>
              <a:gdLst/>
              <a:ahLst/>
              <a:cxnLst/>
              <a:rect l="l" t="t" r="r" b="b"/>
              <a:pathLst>
                <a:path w="1" h="1" extrusionOk="0">
                  <a:moveTo>
                    <a:pt x="1" y="1"/>
                  </a:moveTo>
                  <a:lnTo>
                    <a:pt x="1" y="1"/>
                  </a:ln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02;p65">
              <a:extLst>
                <a:ext uri="{FF2B5EF4-FFF2-40B4-BE49-F238E27FC236}">
                  <a16:creationId xmlns:a16="http://schemas.microsoft.com/office/drawing/2014/main" id="{AB0F51FA-83E0-4CDA-A0FB-218FBF25989D}"/>
                </a:ext>
              </a:extLst>
            </p:cNvPr>
            <p:cNvSpPr/>
            <p:nvPr/>
          </p:nvSpPr>
          <p:spPr>
            <a:xfrm>
              <a:off x="2584930" y="4357952"/>
              <a:ext cx="1302" cy="29"/>
            </a:xfrm>
            <a:custGeom>
              <a:avLst/>
              <a:gdLst/>
              <a:ahLst/>
              <a:cxnLst/>
              <a:rect l="l" t="t" r="r" b="b"/>
              <a:pathLst>
                <a:path w="45" h="1" extrusionOk="0">
                  <a:moveTo>
                    <a:pt x="45" y="1"/>
                  </a:moveTo>
                  <a:lnTo>
                    <a:pt x="45" y="1"/>
                  </a:lnTo>
                  <a:lnTo>
                    <a:pt x="0"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617;p65">
            <a:extLst>
              <a:ext uri="{FF2B5EF4-FFF2-40B4-BE49-F238E27FC236}">
                <a16:creationId xmlns:a16="http://schemas.microsoft.com/office/drawing/2014/main" id="{F9945067-F403-4F84-5EBB-86A7920A0A09}"/>
              </a:ext>
            </a:extLst>
          </p:cNvPr>
          <p:cNvGrpSpPr/>
          <p:nvPr/>
        </p:nvGrpSpPr>
        <p:grpSpPr>
          <a:xfrm>
            <a:off x="0" y="-4152"/>
            <a:ext cx="449177" cy="449177"/>
            <a:chOff x="6232190" y="2060741"/>
            <a:chExt cx="449177" cy="449177"/>
          </a:xfrm>
        </p:grpSpPr>
        <p:sp>
          <p:nvSpPr>
            <p:cNvPr id="22" name="Google Shape;1618;p65">
              <a:extLst>
                <a:ext uri="{FF2B5EF4-FFF2-40B4-BE49-F238E27FC236}">
                  <a16:creationId xmlns:a16="http://schemas.microsoft.com/office/drawing/2014/main" id="{59079335-320F-3A51-F0E2-024DC88F60E2}"/>
                </a:ext>
              </a:extLst>
            </p:cNvPr>
            <p:cNvSpPr/>
            <p:nvPr/>
          </p:nvSpPr>
          <p:spPr>
            <a:xfrm>
              <a:off x="6559069" y="2446816"/>
              <a:ext cx="92700" cy="32202"/>
            </a:xfrm>
            <a:custGeom>
              <a:avLst/>
              <a:gdLst/>
              <a:ahLst/>
              <a:cxnLst/>
              <a:rect l="l" t="t" r="r" b="b"/>
              <a:pathLst>
                <a:path w="3204" h="1113" extrusionOk="0">
                  <a:moveTo>
                    <a:pt x="1" y="1"/>
                  </a:moveTo>
                  <a:lnTo>
                    <a:pt x="1" y="1113"/>
                  </a:lnTo>
                  <a:lnTo>
                    <a:pt x="3203" y="1113"/>
                  </a:lnTo>
                  <a:lnTo>
                    <a:pt x="32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19;p65">
              <a:extLst>
                <a:ext uri="{FF2B5EF4-FFF2-40B4-BE49-F238E27FC236}">
                  <a16:creationId xmlns:a16="http://schemas.microsoft.com/office/drawing/2014/main" id="{1567CFB0-1929-9C17-1182-8572F6B8EA1B}"/>
                </a:ext>
              </a:extLst>
            </p:cNvPr>
            <p:cNvSpPr/>
            <p:nvPr/>
          </p:nvSpPr>
          <p:spPr>
            <a:xfrm>
              <a:off x="6261788" y="2446816"/>
              <a:ext cx="92700" cy="32202"/>
            </a:xfrm>
            <a:custGeom>
              <a:avLst/>
              <a:gdLst/>
              <a:ahLst/>
              <a:cxnLst/>
              <a:rect l="l" t="t" r="r" b="b"/>
              <a:pathLst>
                <a:path w="3204" h="1113" extrusionOk="0">
                  <a:moveTo>
                    <a:pt x="0" y="1"/>
                  </a:moveTo>
                  <a:lnTo>
                    <a:pt x="0" y="1113"/>
                  </a:lnTo>
                  <a:lnTo>
                    <a:pt x="3203" y="1113"/>
                  </a:lnTo>
                  <a:lnTo>
                    <a:pt x="32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20;p65">
              <a:extLst>
                <a:ext uri="{FF2B5EF4-FFF2-40B4-BE49-F238E27FC236}">
                  <a16:creationId xmlns:a16="http://schemas.microsoft.com/office/drawing/2014/main" id="{E826DB52-0B2C-DAE8-5596-D8B228138A24}"/>
                </a:ext>
              </a:extLst>
            </p:cNvPr>
            <p:cNvSpPr/>
            <p:nvPr/>
          </p:nvSpPr>
          <p:spPr>
            <a:xfrm>
              <a:off x="6618265" y="2255051"/>
              <a:ext cx="32202" cy="166044"/>
            </a:xfrm>
            <a:custGeom>
              <a:avLst/>
              <a:gdLst/>
              <a:ahLst/>
              <a:cxnLst/>
              <a:rect l="l" t="t" r="r" b="b"/>
              <a:pathLst>
                <a:path w="1113" h="5739" extrusionOk="0">
                  <a:moveTo>
                    <a:pt x="1" y="1"/>
                  </a:moveTo>
                  <a:lnTo>
                    <a:pt x="1" y="5739"/>
                  </a:lnTo>
                  <a:lnTo>
                    <a:pt x="1113" y="5739"/>
                  </a:lnTo>
                  <a:lnTo>
                    <a:pt x="1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21;p65">
              <a:extLst>
                <a:ext uri="{FF2B5EF4-FFF2-40B4-BE49-F238E27FC236}">
                  <a16:creationId xmlns:a16="http://schemas.microsoft.com/office/drawing/2014/main" id="{05FE3123-D87B-7544-08B2-74102FC48B82}"/>
                </a:ext>
              </a:extLst>
            </p:cNvPr>
            <p:cNvSpPr/>
            <p:nvPr/>
          </p:nvSpPr>
          <p:spPr>
            <a:xfrm>
              <a:off x="6261788" y="2195856"/>
              <a:ext cx="389981" cy="32202"/>
            </a:xfrm>
            <a:custGeom>
              <a:avLst/>
              <a:gdLst/>
              <a:ahLst/>
              <a:cxnLst/>
              <a:rect l="l" t="t" r="r" b="b"/>
              <a:pathLst>
                <a:path w="13479" h="1113" extrusionOk="0">
                  <a:moveTo>
                    <a:pt x="0" y="1"/>
                  </a:moveTo>
                  <a:lnTo>
                    <a:pt x="0" y="1113"/>
                  </a:lnTo>
                  <a:lnTo>
                    <a:pt x="13478" y="1113"/>
                  </a:lnTo>
                  <a:lnTo>
                    <a:pt x="134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2;p65">
              <a:extLst>
                <a:ext uri="{FF2B5EF4-FFF2-40B4-BE49-F238E27FC236}">
                  <a16:creationId xmlns:a16="http://schemas.microsoft.com/office/drawing/2014/main" id="{78C42AC6-FECA-BD9B-CD9B-D82E32BF13D6}"/>
                </a:ext>
              </a:extLst>
            </p:cNvPr>
            <p:cNvSpPr/>
            <p:nvPr/>
          </p:nvSpPr>
          <p:spPr>
            <a:xfrm>
              <a:off x="6232190" y="2060741"/>
              <a:ext cx="449177" cy="109423"/>
            </a:xfrm>
            <a:custGeom>
              <a:avLst/>
              <a:gdLst/>
              <a:ahLst/>
              <a:cxnLst/>
              <a:rect l="l" t="t" r="r" b="b"/>
              <a:pathLst>
                <a:path w="15525" h="3782" extrusionOk="0">
                  <a:moveTo>
                    <a:pt x="7785" y="1246"/>
                  </a:moveTo>
                  <a:lnTo>
                    <a:pt x="8407" y="1913"/>
                  </a:lnTo>
                  <a:lnTo>
                    <a:pt x="7785" y="2536"/>
                  </a:lnTo>
                  <a:lnTo>
                    <a:pt x="7162" y="1868"/>
                  </a:lnTo>
                  <a:lnTo>
                    <a:pt x="7785" y="1246"/>
                  </a:lnTo>
                  <a:close/>
                  <a:moveTo>
                    <a:pt x="7740" y="0"/>
                  </a:moveTo>
                  <a:lnTo>
                    <a:pt x="0" y="2447"/>
                  </a:lnTo>
                  <a:lnTo>
                    <a:pt x="0" y="3781"/>
                  </a:lnTo>
                  <a:lnTo>
                    <a:pt x="15524" y="3781"/>
                  </a:lnTo>
                  <a:lnTo>
                    <a:pt x="15524" y="2491"/>
                  </a:lnTo>
                  <a:lnTo>
                    <a:pt x="77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3;p65">
              <a:extLst>
                <a:ext uri="{FF2B5EF4-FFF2-40B4-BE49-F238E27FC236}">
                  <a16:creationId xmlns:a16="http://schemas.microsoft.com/office/drawing/2014/main" id="{F3A02B12-1BE0-E427-C78C-5B172E9CE0A0}"/>
                </a:ext>
              </a:extLst>
            </p:cNvPr>
            <p:cNvSpPr/>
            <p:nvPr/>
          </p:nvSpPr>
          <p:spPr>
            <a:xfrm>
              <a:off x="6416229" y="2314276"/>
              <a:ext cx="82371" cy="77221"/>
            </a:xfrm>
            <a:custGeom>
              <a:avLst/>
              <a:gdLst/>
              <a:ahLst/>
              <a:cxnLst/>
              <a:rect l="l" t="t" r="r" b="b"/>
              <a:pathLst>
                <a:path w="2847" h="2669" extrusionOk="0">
                  <a:moveTo>
                    <a:pt x="1424" y="0"/>
                  </a:moveTo>
                  <a:cubicBezTo>
                    <a:pt x="623" y="0"/>
                    <a:pt x="0" y="623"/>
                    <a:pt x="0" y="1423"/>
                  </a:cubicBezTo>
                  <a:lnTo>
                    <a:pt x="0" y="2669"/>
                  </a:lnTo>
                  <a:lnTo>
                    <a:pt x="2847" y="2669"/>
                  </a:lnTo>
                  <a:lnTo>
                    <a:pt x="2847" y="1423"/>
                  </a:lnTo>
                  <a:cubicBezTo>
                    <a:pt x="2847" y="623"/>
                    <a:pt x="2224" y="0"/>
                    <a:pt x="1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24;p65">
              <a:extLst>
                <a:ext uri="{FF2B5EF4-FFF2-40B4-BE49-F238E27FC236}">
                  <a16:creationId xmlns:a16="http://schemas.microsoft.com/office/drawing/2014/main" id="{761D30FD-BD02-10F9-B457-95DC9D63AA94}"/>
                </a:ext>
              </a:extLst>
            </p:cNvPr>
            <p:cNvSpPr/>
            <p:nvPr/>
          </p:nvSpPr>
          <p:spPr>
            <a:xfrm>
              <a:off x="6320984" y="2255051"/>
              <a:ext cx="271589" cy="166044"/>
            </a:xfrm>
            <a:custGeom>
              <a:avLst/>
              <a:gdLst/>
              <a:ahLst/>
              <a:cxnLst/>
              <a:rect l="l" t="t" r="r" b="b"/>
              <a:pathLst>
                <a:path w="9387" h="5739" extrusionOk="0">
                  <a:moveTo>
                    <a:pt x="1" y="1"/>
                  </a:moveTo>
                  <a:lnTo>
                    <a:pt x="1" y="5739"/>
                  </a:lnTo>
                  <a:lnTo>
                    <a:pt x="1157" y="5739"/>
                  </a:lnTo>
                  <a:lnTo>
                    <a:pt x="1157" y="4716"/>
                  </a:lnTo>
                  <a:lnTo>
                    <a:pt x="2358" y="4716"/>
                  </a:lnTo>
                  <a:lnTo>
                    <a:pt x="2358" y="3426"/>
                  </a:lnTo>
                  <a:cubicBezTo>
                    <a:pt x="2358" y="1891"/>
                    <a:pt x="3526" y="1124"/>
                    <a:pt x="4693" y="1124"/>
                  </a:cubicBezTo>
                  <a:cubicBezTo>
                    <a:pt x="5861" y="1124"/>
                    <a:pt x="7029" y="1891"/>
                    <a:pt x="7029" y="3426"/>
                  </a:cubicBezTo>
                  <a:lnTo>
                    <a:pt x="7029" y="4716"/>
                  </a:lnTo>
                  <a:lnTo>
                    <a:pt x="8185" y="4716"/>
                  </a:lnTo>
                  <a:lnTo>
                    <a:pt x="8230" y="5739"/>
                  </a:lnTo>
                  <a:lnTo>
                    <a:pt x="9386" y="5739"/>
                  </a:lnTo>
                  <a:lnTo>
                    <a:pt x="93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25;p65">
              <a:extLst>
                <a:ext uri="{FF2B5EF4-FFF2-40B4-BE49-F238E27FC236}">
                  <a16:creationId xmlns:a16="http://schemas.microsoft.com/office/drawing/2014/main" id="{085BFC70-C146-D8E8-FE0B-33A23462236C}"/>
                </a:ext>
              </a:extLst>
            </p:cNvPr>
            <p:cNvSpPr/>
            <p:nvPr/>
          </p:nvSpPr>
          <p:spPr>
            <a:xfrm>
              <a:off x="6261788" y="2255051"/>
              <a:ext cx="32202" cy="166044"/>
            </a:xfrm>
            <a:custGeom>
              <a:avLst/>
              <a:gdLst/>
              <a:ahLst/>
              <a:cxnLst/>
              <a:rect l="l" t="t" r="r" b="b"/>
              <a:pathLst>
                <a:path w="1113" h="5739" extrusionOk="0">
                  <a:moveTo>
                    <a:pt x="0" y="1"/>
                  </a:moveTo>
                  <a:lnTo>
                    <a:pt x="0" y="5739"/>
                  </a:lnTo>
                  <a:lnTo>
                    <a:pt x="1112" y="5739"/>
                  </a:lnTo>
                  <a:lnTo>
                    <a:pt x="11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6;p65">
              <a:extLst>
                <a:ext uri="{FF2B5EF4-FFF2-40B4-BE49-F238E27FC236}">
                  <a16:creationId xmlns:a16="http://schemas.microsoft.com/office/drawing/2014/main" id="{2B0D5DF4-9E53-ADB2-69BA-5D7C48AA7326}"/>
                </a:ext>
              </a:extLst>
            </p:cNvPr>
            <p:cNvSpPr/>
            <p:nvPr/>
          </p:nvSpPr>
          <p:spPr>
            <a:xfrm>
              <a:off x="6381481" y="2417218"/>
              <a:ext cx="150594" cy="92700"/>
            </a:xfrm>
            <a:custGeom>
              <a:avLst/>
              <a:gdLst/>
              <a:ahLst/>
              <a:cxnLst/>
              <a:rect l="l" t="t" r="r" b="b"/>
              <a:pathLst>
                <a:path w="5205" h="3204" extrusionOk="0">
                  <a:moveTo>
                    <a:pt x="3603" y="1157"/>
                  </a:moveTo>
                  <a:lnTo>
                    <a:pt x="3603" y="2047"/>
                  </a:lnTo>
                  <a:lnTo>
                    <a:pt x="1557" y="2047"/>
                  </a:lnTo>
                  <a:lnTo>
                    <a:pt x="1557" y="1157"/>
                  </a:lnTo>
                  <a:close/>
                  <a:moveTo>
                    <a:pt x="0" y="1"/>
                  </a:moveTo>
                  <a:lnTo>
                    <a:pt x="0" y="3203"/>
                  </a:lnTo>
                  <a:lnTo>
                    <a:pt x="5204" y="3203"/>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502;p65">
            <a:extLst>
              <a:ext uri="{FF2B5EF4-FFF2-40B4-BE49-F238E27FC236}">
                <a16:creationId xmlns:a16="http://schemas.microsoft.com/office/drawing/2014/main" id="{06E4DBE3-E537-BC20-4A83-A6BA1C3B3FE6}"/>
              </a:ext>
            </a:extLst>
          </p:cNvPr>
          <p:cNvGrpSpPr/>
          <p:nvPr/>
        </p:nvGrpSpPr>
        <p:grpSpPr>
          <a:xfrm>
            <a:off x="8735372" y="-4152"/>
            <a:ext cx="449177" cy="449177"/>
            <a:chOff x="2397042" y="1383778"/>
            <a:chExt cx="449177" cy="449177"/>
          </a:xfrm>
        </p:grpSpPr>
        <p:sp>
          <p:nvSpPr>
            <p:cNvPr id="32" name="Google Shape;1503;p65">
              <a:extLst>
                <a:ext uri="{FF2B5EF4-FFF2-40B4-BE49-F238E27FC236}">
                  <a16:creationId xmlns:a16="http://schemas.microsoft.com/office/drawing/2014/main" id="{9078F922-731E-3843-3925-9D69FC3C89D6}"/>
                </a:ext>
              </a:extLst>
            </p:cNvPr>
            <p:cNvSpPr/>
            <p:nvPr/>
          </p:nvSpPr>
          <p:spPr>
            <a:xfrm>
              <a:off x="2397042" y="1383778"/>
              <a:ext cx="449177" cy="52802"/>
            </a:xfrm>
            <a:custGeom>
              <a:avLst/>
              <a:gdLst/>
              <a:ahLst/>
              <a:cxnLst/>
              <a:rect l="l" t="t" r="r" b="b"/>
              <a:pathLst>
                <a:path w="15525" h="1825" extrusionOk="0">
                  <a:moveTo>
                    <a:pt x="0" y="1"/>
                  </a:moveTo>
                  <a:lnTo>
                    <a:pt x="0" y="1825"/>
                  </a:lnTo>
                  <a:lnTo>
                    <a:pt x="15524" y="1825"/>
                  </a:lnTo>
                  <a:lnTo>
                    <a:pt x="155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04;p65">
              <a:extLst>
                <a:ext uri="{FF2B5EF4-FFF2-40B4-BE49-F238E27FC236}">
                  <a16:creationId xmlns:a16="http://schemas.microsoft.com/office/drawing/2014/main" id="{D98FA058-C911-0147-4D13-68E4A242D7E2}"/>
                </a:ext>
              </a:extLst>
            </p:cNvPr>
            <p:cNvSpPr/>
            <p:nvPr/>
          </p:nvSpPr>
          <p:spPr>
            <a:xfrm>
              <a:off x="2397042" y="1462301"/>
              <a:ext cx="449177" cy="370654"/>
            </a:xfrm>
            <a:custGeom>
              <a:avLst/>
              <a:gdLst/>
              <a:ahLst/>
              <a:cxnLst/>
              <a:rect l="l" t="t" r="r" b="b"/>
              <a:pathLst>
                <a:path w="15525" h="12811" extrusionOk="0">
                  <a:moveTo>
                    <a:pt x="5516" y="934"/>
                  </a:moveTo>
                  <a:lnTo>
                    <a:pt x="5516" y="7696"/>
                  </a:lnTo>
                  <a:lnTo>
                    <a:pt x="4582" y="7696"/>
                  </a:lnTo>
                  <a:lnTo>
                    <a:pt x="4582" y="1824"/>
                  </a:lnTo>
                  <a:lnTo>
                    <a:pt x="3692" y="1824"/>
                  </a:lnTo>
                  <a:lnTo>
                    <a:pt x="3692" y="7696"/>
                  </a:lnTo>
                  <a:lnTo>
                    <a:pt x="2758" y="7696"/>
                  </a:lnTo>
                  <a:lnTo>
                    <a:pt x="2758" y="934"/>
                  </a:lnTo>
                  <a:close/>
                  <a:moveTo>
                    <a:pt x="9119" y="1869"/>
                  </a:moveTo>
                  <a:lnTo>
                    <a:pt x="9119" y="7696"/>
                  </a:lnTo>
                  <a:lnTo>
                    <a:pt x="8229" y="7696"/>
                  </a:lnTo>
                  <a:lnTo>
                    <a:pt x="8229" y="2758"/>
                  </a:lnTo>
                  <a:lnTo>
                    <a:pt x="7295" y="2758"/>
                  </a:lnTo>
                  <a:lnTo>
                    <a:pt x="7295" y="7696"/>
                  </a:lnTo>
                  <a:lnTo>
                    <a:pt x="6405" y="7696"/>
                  </a:lnTo>
                  <a:lnTo>
                    <a:pt x="6405" y="1869"/>
                  </a:lnTo>
                  <a:close/>
                  <a:moveTo>
                    <a:pt x="12766" y="2758"/>
                  </a:moveTo>
                  <a:lnTo>
                    <a:pt x="12766" y="7696"/>
                  </a:lnTo>
                  <a:lnTo>
                    <a:pt x="11877" y="7696"/>
                  </a:lnTo>
                  <a:lnTo>
                    <a:pt x="11877" y="3648"/>
                  </a:lnTo>
                  <a:lnTo>
                    <a:pt x="10942" y="3648"/>
                  </a:lnTo>
                  <a:lnTo>
                    <a:pt x="10942" y="7696"/>
                  </a:lnTo>
                  <a:lnTo>
                    <a:pt x="10053" y="7696"/>
                  </a:lnTo>
                  <a:lnTo>
                    <a:pt x="10053" y="2758"/>
                  </a:lnTo>
                  <a:close/>
                  <a:moveTo>
                    <a:pt x="979" y="0"/>
                  </a:moveTo>
                  <a:lnTo>
                    <a:pt x="934" y="7696"/>
                  </a:lnTo>
                  <a:lnTo>
                    <a:pt x="0" y="7696"/>
                  </a:lnTo>
                  <a:lnTo>
                    <a:pt x="0" y="8585"/>
                  </a:lnTo>
                  <a:lnTo>
                    <a:pt x="7295" y="8585"/>
                  </a:lnTo>
                  <a:lnTo>
                    <a:pt x="7295" y="10142"/>
                  </a:lnTo>
                  <a:cubicBezTo>
                    <a:pt x="5872" y="10676"/>
                    <a:pt x="6227" y="12811"/>
                    <a:pt x="7784" y="12811"/>
                  </a:cubicBezTo>
                  <a:cubicBezTo>
                    <a:pt x="9297" y="12811"/>
                    <a:pt x="9653" y="10676"/>
                    <a:pt x="8229" y="10142"/>
                  </a:cubicBezTo>
                  <a:lnTo>
                    <a:pt x="8229" y="8585"/>
                  </a:lnTo>
                  <a:lnTo>
                    <a:pt x="15524" y="8585"/>
                  </a:lnTo>
                  <a:lnTo>
                    <a:pt x="15524" y="7696"/>
                  </a:lnTo>
                  <a:lnTo>
                    <a:pt x="14590" y="7696"/>
                  </a:lnTo>
                  <a:lnTo>
                    <a:pt x="145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889" name="Google Shape;889;p44"/>
          <p:cNvPicPr preferRelativeResize="0">
            <a:picLocks noGrp="1"/>
          </p:cNvPicPr>
          <p:nvPr>
            <p:ph type="pic" idx="2"/>
          </p:nvPr>
        </p:nvPicPr>
        <p:blipFill rotWithShape="1">
          <a:blip r:embed="rId3">
            <a:alphaModFix/>
          </a:blip>
          <a:srcRect l="16671" t="-12817" r="18182" b="30124"/>
          <a:stretch/>
        </p:blipFill>
        <p:spPr>
          <a:xfrm rot="-5400000">
            <a:off x="4405301" y="396000"/>
            <a:ext cx="5143500" cy="4351500"/>
          </a:xfrm>
          <a:prstGeom prst="round2SameRect">
            <a:avLst>
              <a:gd name="adj1" fmla="val 50000"/>
              <a:gd name="adj2" fmla="val 0"/>
            </a:avLst>
          </a:prstGeom>
        </p:spPr>
      </p:pic>
      <p:sp>
        <p:nvSpPr>
          <p:cNvPr id="890" name="Google Shape;890;p4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Problem Formulations</a:t>
            </a:r>
            <a:br>
              <a:rPr lang="en-GB" dirty="0"/>
            </a:br>
            <a:endParaRPr dirty="0"/>
          </a:p>
        </p:txBody>
      </p:sp>
      <p:sp>
        <p:nvSpPr>
          <p:cNvPr id="891" name="Google Shape;891;p44"/>
          <p:cNvSpPr txBox="1">
            <a:spLocks noGrp="1"/>
          </p:cNvSpPr>
          <p:nvPr>
            <p:ph type="subTitle" idx="1"/>
          </p:nvPr>
        </p:nvSpPr>
        <p:spPr>
          <a:xfrm>
            <a:off x="719999" y="1092975"/>
            <a:ext cx="4741325" cy="5467615"/>
          </a:xfrm>
          <a:prstGeom prst="rect">
            <a:avLst/>
          </a:prstGeom>
        </p:spPr>
        <p:txBody>
          <a:bodyPr spcFirstLastPara="1" wrap="square" lIns="91425" tIns="91425" rIns="91425" bIns="91425" anchor="t" anchorCtr="0">
            <a:noAutofit/>
          </a:bodyPr>
          <a:lstStyle/>
          <a:p>
            <a:pPr marL="216000" indent="-216000" algn="just">
              <a:lnSpc>
                <a:spcPct val="150000"/>
              </a:lnSpc>
              <a:buClrTx/>
              <a:buFont typeface="Arial" panose="020B0604020202020204" pitchFamily="34" charset="0"/>
              <a:buChar char="•"/>
            </a:pPr>
            <a:r>
              <a:rPr lang="en-US" sz="1300" dirty="0" err="1">
                <a:cs typeface="Arial"/>
                <a:sym typeface="Arial"/>
              </a:rPr>
              <a:t>Loan_ID</a:t>
            </a:r>
            <a:endParaRPr lang="en-US" sz="1300" dirty="0">
              <a:cs typeface="Arial"/>
              <a:sym typeface="Arial"/>
            </a:endParaRPr>
          </a:p>
          <a:p>
            <a:pPr marL="216000" indent="-216000" algn="just">
              <a:lnSpc>
                <a:spcPct val="150000"/>
              </a:lnSpc>
              <a:buClrTx/>
              <a:buFont typeface="Arial" panose="020B0604020202020204" pitchFamily="34" charset="0"/>
              <a:buChar char="•"/>
            </a:pPr>
            <a:r>
              <a:rPr lang="en-US" sz="1300" dirty="0">
                <a:cs typeface="Arial"/>
                <a:sym typeface="Arial"/>
              </a:rPr>
              <a:t>Gender- Male or Female</a:t>
            </a:r>
          </a:p>
          <a:p>
            <a:pPr marL="216000" indent="-216000" algn="just">
              <a:lnSpc>
                <a:spcPct val="150000"/>
              </a:lnSpc>
              <a:buClrTx/>
              <a:buFont typeface="Arial" panose="020B0604020202020204" pitchFamily="34" charset="0"/>
              <a:buChar char="•"/>
            </a:pPr>
            <a:r>
              <a:rPr lang="en-US" sz="1300" dirty="0">
                <a:cs typeface="Arial"/>
                <a:sym typeface="Arial"/>
              </a:rPr>
              <a:t>Married- Whether the applicant is married or unmarried</a:t>
            </a:r>
          </a:p>
          <a:p>
            <a:pPr marL="216000" indent="-216000" algn="just">
              <a:lnSpc>
                <a:spcPct val="150000"/>
              </a:lnSpc>
              <a:buClrTx/>
              <a:buFont typeface="Arial" panose="020B0604020202020204" pitchFamily="34" charset="0"/>
              <a:buChar char="•"/>
            </a:pPr>
            <a:r>
              <a:rPr lang="en-US" sz="1300" dirty="0">
                <a:cs typeface="Arial"/>
                <a:sym typeface="Arial"/>
              </a:rPr>
              <a:t>Dependents- How many dependents does applicant have</a:t>
            </a:r>
          </a:p>
          <a:p>
            <a:pPr marL="216000" indent="-216000" algn="just">
              <a:lnSpc>
                <a:spcPct val="150000"/>
              </a:lnSpc>
              <a:buClrTx/>
              <a:buFont typeface="Arial" panose="020B0604020202020204" pitchFamily="34" charset="0"/>
              <a:buChar char="•"/>
            </a:pPr>
            <a:r>
              <a:rPr lang="en-US" sz="1300" dirty="0">
                <a:cs typeface="Arial"/>
                <a:sym typeface="Arial"/>
              </a:rPr>
              <a:t>Education- Whether the applicant is graduate or non graduate</a:t>
            </a:r>
          </a:p>
          <a:p>
            <a:pPr marL="216000" indent="-216000" algn="just">
              <a:lnSpc>
                <a:spcPct val="150000"/>
              </a:lnSpc>
              <a:buClrTx/>
              <a:buFont typeface="Arial" panose="020B0604020202020204" pitchFamily="34" charset="0"/>
              <a:buChar char="•"/>
            </a:pPr>
            <a:r>
              <a:rPr lang="en-US" sz="1300" dirty="0">
                <a:cs typeface="Arial"/>
                <a:sym typeface="Arial"/>
              </a:rPr>
              <a:t>Self-employed- Whether he/she is self employed or not</a:t>
            </a:r>
          </a:p>
          <a:p>
            <a:pPr marL="216000" indent="-216000" algn="just">
              <a:lnSpc>
                <a:spcPct val="150000"/>
              </a:lnSpc>
              <a:buClrTx/>
              <a:buFont typeface="Arial" panose="020B0604020202020204" pitchFamily="34" charset="0"/>
              <a:buChar char="•"/>
            </a:pPr>
            <a:r>
              <a:rPr lang="en-US" sz="1300" dirty="0">
                <a:cs typeface="Arial"/>
                <a:sym typeface="Arial"/>
              </a:rPr>
              <a:t>Applicant Income</a:t>
            </a:r>
          </a:p>
          <a:p>
            <a:pPr marL="216000" indent="-216000" algn="just">
              <a:lnSpc>
                <a:spcPct val="150000"/>
              </a:lnSpc>
              <a:buClrTx/>
              <a:buFont typeface="Arial" panose="020B0604020202020204" pitchFamily="34" charset="0"/>
              <a:buChar char="•"/>
            </a:pPr>
            <a:r>
              <a:rPr lang="en-US" sz="1300" dirty="0">
                <a:cs typeface="Arial"/>
                <a:sym typeface="Arial"/>
              </a:rPr>
              <a:t>Co-applicant Income</a:t>
            </a:r>
          </a:p>
          <a:p>
            <a:pPr marL="216000" indent="-216000" algn="just">
              <a:lnSpc>
                <a:spcPct val="150000"/>
              </a:lnSpc>
              <a:buClrTx/>
              <a:buFont typeface="Arial" panose="020B0604020202020204" pitchFamily="34" charset="0"/>
              <a:buChar char="•"/>
            </a:pPr>
            <a:r>
              <a:rPr lang="en-US" sz="1300" dirty="0">
                <a:cs typeface="Arial"/>
                <a:sym typeface="Arial"/>
              </a:rPr>
              <a:t>Loan Amount</a:t>
            </a:r>
          </a:p>
          <a:p>
            <a:pPr marL="216000" indent="-216000" algn="just">
              <a:lnSpc>
                <a:spcPct val="150000"/>
              </a:lnSpc>
              <a:buClrTx/>
              <a:buFont typeface="Arial" panose="020B0604020202020204" pitchFamily="34" charset="0"/>
              <a:buChar char="•"/>
            </a:pPr>
            <a:r>
              <a:rPr lang="en-US" sz="1300" dirty="0" err="1">
                <a:cs typeface="Arial"/>
                <a:sym typeface="Arial"/>
              </a:rPr>
              <a:t>Loan_Amount_Term</a:t>
            </a:r>
            <a:r>
              <a:rPr lang="en-US" sz="1300" dirty="0">
                <a:cs typeface="Arial"/>
                <a:sym typeface="Arial"/>
              </a:rPr>
              <a:t>     </a:t>
            </a:r>
          </a:p>
          <a:p>
            <a:pPr marL="216000" indent="-216000" algn="just">
              <a:lnSpc>
                <a:spcPct val="150000"/>
              </a:lnSpc>
              <a:buClrTx/>
              <a:buFont typeface="Arial" panose="020B0604020202020204" pitchFamily="34" charset="0"/>
              <a:buChar char="•"/>
            </a:pPr>
            <a:r>
              <a:rPr lang="en-US" sz="1300" dirty="0" err="1">
                <a:cs typeface="Arial"/>
                <a:sym typeface="Arial"/>
              </a:rPr>
              <a:t>Credit_History</a:t>
            </a:r>
            <a:endParaRPr lang="en-US" sz="1300" dirty="0">
              <a:cs typeface="Arial"/>
              <a:sym typeface="Arial"/>
            </a:endParaRPr>
          </a:p>
          <a:p>
            <a:pPr marL="216000" indent="-216000" algn="just">
              <a:lnSpc>
                <a:spcPct val="150000"/>
              </a:lnSpc>
              <a:buClrTx/>
              <a:buFont typeface="Arial" panose="020B0604020202020204" pitchFamily="34" charset="0"/>
              <a:buChar char="•"/>
            </a:pPr>
            <a:r>
              <a:rPr lang="en-US" sz="1300" dirty="0" err="1">
                <a:cs typeface="Arial"/>
                <a:sym typeface="Arial"/>
              </a:rPr>
              <a:t>Property_Area</a:t>
            </a:r>
            <a:r>
              <a:rPr lang="en-US" sz="1300" dirty="0">
                <a:cs typeface="Arial"/>
                <a:sym typeface="Arial"/>
              </a:rPr>
              <a:t>        </a:t>
            </a:r>
          </a:p>
          <a:p>
            <a:pPr marL="216000" indent="-216000" algn="just">
              <a:lnSpc>
                <a:spcPct val="150000"/>
              </a:lnSpc>
              <a:buClrTx/>
              <a:buFont typeface="Arial" panose="020B0604020202020204" pitchFamily="34" charset="0"/>
              <a:buChar char="•"/>
            </a:pPr>
            <a:r>
              <a:rPr lang="en-US" sz="1300" dirty="0" err="1">
                <a:cs typeface="Arial"/>
                <a:sym typeface="Arial"/>
              </a:rPr>
              <a:t>Loan_Status</a:t>
            </a:r>
            <a:endParaRPr sz="1300" dirty="0"/>
          </a:p>
        </p:txBody>
      </p:sp>
      <p:sp>
        <p:nvSpPr>
          <p:cNvPr id="892" name="Google Shape;892;p44"/>
          <p:cNvSpPr/>
          <p:nvPr/>
        </p:nvSpPr>
        <p:spPr>
          <a:xfrm>
            <a:off x="5382700" y="269638"/>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a:off x="5950175" y="879063"/>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 name="Google Shape;894;p44"/>
          <p:cNvGrpSpPr/>
          <p:nvPr/>
        </p:nvGrpSpPr>
        <p:grpSpPr>
          <a:xfrm flipH="1">
            <a:off x="5232125" y="262925"/>
            <a:ext cx="1099850" cy="1546350"/>
            <a:chOff x="3790650" y="352550"/>
            <a:chExt cx="1099850" cy="1546350"/>
          </a:xfrm>
        </p:grpSpPr>
        <p:sp>
          <p:nvSpPr>
            <p:cNvPr id="895" name="Google Shape;895;p44"/>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 name="Google Shape;897;p44"/>
          <p:cNvSpPr/>
          <p:nvPr/>
        </p:nvSpPr>
        <p:spPr>
          <a:xfrm>
            <a:off x="8132575" y="4401013"/>
            <a:ext cx="628075" cy="314050"/>
          </a:xfrm>
          <a:custGeom>
            <a:avLst/>
            <a:gdLst/>
            <a:ahLst/>
            <a:cxnLst/>
            <a:rect l="l" t="t" r="r" b="b"/>
            <a:pathLst>
              <a:path w="25123" h="12562" extrusionOk="0">
                <a:moveTo>
                  <a:pt x="12561" y="1"/>
                </a:moveTo>
                <a:cubicBezTo>
                  <a:pt x="5632" y="1"/>
                  <a:pt x="0" y="5621"/>
                  <a:pt x="0" y="12562"/>
                </a:cubicBezTo>
                <a:lnTo>
                  <a:pt x="25122" y="12562"/>
                </a:lnTo>
                <a:cubicBezTo>
                  <a:pt x="25122" y="5621"/>
                  <a:pt x="19503" y="1"/>
                  <a:pt x="12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a:off x="8700050" y="5010438"/>
            <a:ext cx="628075" cy="314050"/>
          </a:xfrm>
          <a:custGeom>
            <a:avLst/>
            <a:gdLst/>
            <a:ahLst/>
            <a:cxnLst/>
            <a:rect l="l" t="t" r="r" b="b"/>
            <a:pathLst>
              <a:path w="25123" h="12562" extrusionOk="0">
                <a:moveTo>
                  <a:pt x="0" y="0"/>
                </a:moveTo>
                <a:cubicBezTo>
                  <a:pt x="0" y="6930"/>
                  <a:pt x="5632" y="12561"/>
                  <a:pt x="12561" y="12561"/>
                </a:cubicBezTo>
                <a:cubicBezTo>
                  <a:pt x="19503" y="12561"/>
                  <a:pt x="25123" y="6930"/>
                  <a:pt x="25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 name="Google Shape;899;p44"/>
          <p:cNvGrpSpPr/>
          <p:nvPr/>
        </p:nvGrpSpPr>
        <p:grpSpPr>
          <a:xfrm flipH="1">
            <a:off x="7380163" y="4455925"/>
            <a:ext cx="1099850" cy="1546350"/>
            <a:chOff x="3790650" y="352550"/>
            <a:chExt cx="1099850" cy="1546350"/>
          </a:xfrm>
        </p:grpSpPr>
        <p:sp>
          <p:nvSpPr>
            <p:cNvPr id="900" name="Google Shape;900;p44"/>
            <p:cNvSpPr/>
            <p:nvPr/>
          </p:nvSpPr>
          <p:spPr>
            <a:xfrm>
              <a:off x="3790650" y="980600"/>
              <a:ext cx="870650" cy="918300"/>
            </a:xfrm>
            <a:custGeom>
              <a:avLst/>
              <a:gdLst/>
              <a:ahLst/>
              <a:cxnLst/>
              <a:rect l="l" t="t" r="r" b="b"/>
              <a:pathLst>
                <a:path w="34826" h="36732" fill="none" extrusionOk="0">
                  <a:moveTo>
                    <a:pt x="33135" y="1489"/>
                  </a:moveTo>
                  <a:lnTo>
                    <a:pt x="33135" y="1489"/>
                  </a:lnTo>
                  <a:cubicBezTo>
                    <a:pt x="34743" y="2989"/>
                    <a:pt x="34826" y="5513"/>
                    <a:pt x="33326" y="7121"/>
                  </a:cubicBezTo>
                  <a:lnTo>
                    <a:pt x="7322" y="35029"/>
                  </a:lnTo>
                  <a:cubicBezTo>
                    <a:pt x="5822" y="36648"/>
                    <a:pt x="3310" y="36732"/>
                    <a:pt x="1703" y="35231"/>
                  </a:cubicBezTo>
                  <a:lnTo>
                    <a:pt x="1703" y="35231"/>
                  </a:lnTo>
                  <a:cubicBezTo>
                    <a:pt x="95" y="33719"/>
                    <a:pt x="0" y="31207"/>
                    <a:pt x="1500" y="29600"/>
                  </a:cubicBezTo>
                  <a:lnTo>
                    <a:pt x="27504" y="1680"/>
                  </a:lnTo>
                  <a:cubicBezTo>
                    <a:pt x="29004" y="96"/>
                    <a:pt x="31516" y="1"/>
                    <a:pt x="33135"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a:off x="4019825" y="352550"/>
              <a:ext cx="870675" cy="918300"/>
            </a:xfrm>
            <a:custGeom>
              <a:avLst/>
              <a:gdLst/>
              <a:ahLst/>
              <a:cxnLst/>
              <a:rect l="l" t="t" r="r" b="b"/>
              <a:pathLst>
                <a:path w="34827" h="36732" fill="none" extrusionOk="0">
                  <a:moveTo>
                    <a:pt x="33136" y="1489"/>
                  </a:moveTo>
                  <a:lnTo>
                    <a:pt x="33136" y="1489"/>
                  </a:lnTo>
                  <a:cubicBezTo>
                    <a:pt x="34743" y="2989"/>
                    <a:pt x="34827" y="5501"/>
                    <a:pt x="33327" y="7109"/>
                  </a:cubicBezTo>
                  <a:lnTo>
                    <a:pt x="7323" y="35041"/>
                  </a:lnTo>
                  <a:cubicBezTo>
                    <a:pt x="5823" y="36648"/>
                    <a:pt x="3299" y="36731"/>
                    <a:pt x="1704" y="35231"/>
                  </a:cubicBezTo>
                  <a:lnTo>
                    <a:pt x="1704" y="35231"/>
                  </a:lnTo>
                  <a:cubicBezTo>
                    <a:pt x="96" y="33731"/>
                    <a:pt x="1" y="31207"/>
                    <a:pt x="1501" y="29600"/>
                  </a:cubicBezTo>
                  <a:lnTo>
                    <a:pt x="27504" y="1679"/>
                  </a:lnTo>
                  <a:cubicBezTo>
                    <a:pt x="28993" y="96"/>
                    <a:pt x="31529" y="1"/>
                    <a:pt x="33136" y="1489"/>
                  </a:cubicBezTo>
                  <a:close/>
                </a:path>
              </a:pathLst>
            </a:custGeom>
            <a:noFill/>
            <a:ln w="74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4"/>
          <p:cNvGrpSpPr/>
          <p:nvPr/>
        </p:nvGrpSpPr>
        <p:grpSpPr>
          <a:xfrm>
            <a:off x="8150963" y="319750"/>
            <a:ext cx="559625" cy="559325"/>
            <a:chOff x="3909400" y="3844950"/>
            <a:chExt cx="559625" cy="559325"/>
          </a:xfrm>
        </p:grpSpPr>
        <p:sp>
          <p:nvSpPr>
            <p:cNvPr id="903" name="Google Shape;903;p44"/>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44"/>
          <p:cNvGrpSpPr/>
          <p:nvPr/>
        </p:nvGrpSpPr>
        <p:grpSpPr>
          <a:xfrm>
            <a:off x="4823100" y="3687925"/>
            <a:ext cx="559600" cy="559600"/>
            <a:chOff x="6905625" y="3039500"/>
            <a:chExt cx="559600" cy="559600"/>
          </a:xfrm>
        </p:grpSpPr>
        <p:sp>
          <p:nvSpPr>
            <p:cNvPr id="910" name="Google Shape;910;p44"/>
            <p:cNvSpPr/>
            <p:nvPr/>
          </p:nvSpPr>
          <p:spPr>
            <a:xfrm>
              <a:off x="6905625" y="3039500"/>
              <a:ext cx="559600" cy="559600"/>
            </a:xfrm>
            <a:custGeom>
              <a:avLst/>
              <a:gdLst/>
              <a:ahLst/>
              <a:cxnLst/>
              <a:rect l="l" t="t" r="r" b="b"/>
              <a:pathLst>
                <a:path w="22384" h="22384" extrusionOk="0">
                  <a:moveTo>
                    <a:pt x="11192" y="0"/>
                  </a:moveTo>
                  <a:cubicBezTo>
                    <a:pt x="5013" y="0"/>
                    <a:pt x="0" y="5013"/>
                    <a:pt x="0" y="11192"/>
                  </a:cubicBezTo>
                  <a:cubicBezTo>
                    <a:pt x="0" y="17383"/>
                    <a:pt x="5013" y="22384"/>
                    <a:pt x="11192" y="22384"/>
                  </a:cubicBezTo>
                  <a:cubicBezTo>
                    <a:pt x="17371" y="22384"/>
                    <a:pt x="22384" y="17383"/>
                    <a:pt x="22384" y="11192"/>
                  </a:cubicBezTo>
                  <a:cubicBezTo>
                    <a:pt x="22384" y="5013"/>
                    <a:pt x="17371" y="0"/>
                    <a:pt x="11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a:off x="6924675" y="3058550"/>
              <a:ext cx="521500" cy="521800"/>
            </a:xfrm>
            <a:custGeom>
              <a:avLst/>
              <a:gdLst/>
              <a:ahLst/>
              <a:cxnLst/>
              <a:rect l="l" t="t" r="r" b="b"/>
              <a:pathLst>
                <a:path w="20860" h="20872" extrusionOk="0">
                  <a:moveTo>
                    <a:pt x="10430" y="0"/>
                  </a:moveTo>
                  <a:cubicBezTo>
                    <a:pt x="4667" y="0"/>
                    <a:pt x="0" y="4679"/>
                    <a:pt x="0" y="10430"/>
                  </a:cubicBezTo>
                  <a:cubicBezTo>
                    <a:pt x="0" y="16193"/>
                    <a:pt x="4667" y="20872"/>
                    <a:pt x="10430" y="20872"/>
                  </a:cubicBezTo>
                  <a:cubicBezTo>
                    <a:pt x="16193" y="20872"/>
                    <a:pt x="20860" y="16193"/>
                    <a:pt x="20860" y="10430"/>
                  </a:cubicBezTo>
                  <a:cubicBezTo>
                    <a:pt x="20860" y="4679"/>
                    <a:pt x="16193" y="0"/>
                    <a:pt x="10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a:off x="6940725" y="3103975"/>
              <a:ext cx="489375" cy="431825"/>
            </a:xfrm>
            <a:custGeom>
              <a:avLst/>
              <a:gdLst/>
              <a:ahLst/>
              <a:cxnLst/>
              <a:rect l="l" t="t" r="r" b="b"/>
              <a:pathLst>
                <a:path w="19575" h="17273" extrusionOk="0">
                  <a:moveTo>
                    <a:pt x="9798" y="1"/>
                  </a:moveTo>
                  <a:cubicBezTo>
                    <a:pt x="6375" y="1"/>
                    <a:pt x="3138" y="2046"/>
                    <a:pt x="1787" y="5410"/>
                  </a:cubicBezTo>
                  <a:cubicBezTo>
                    <a:pt x="1" y="9839"/>
                    <a:pt x="2156" y="14864"/>
                    <a:pt x="6573" y="16650"/>
                  </a:cubicBezTo>
                  <a:cubicBezTo>
                    <a:pt x="7629" y="17072"/>
                    <a:pt x="8718" y="17273"/>
                    <a:pt x="9788" y="17273"/>
                  </a:cubicBezTo>
                  <a:cubicBezTo>
                    <a:pt x="13212" y="17273"/>
                    <a:pt x="16449" y="15225"/>
                    <a:pt x="17801" y="11852"/>
                  </a:cubicBezTo>
                  <a:cubicBezTo>
                    <a:pt x="19575" y="7434"/>
                    <a:pt x="17432" y="2398"/>
                    <a:pt x="13014" y="624"/>
                  </a:cubicBezTo>
                  <a:cubicBezTo>
                    <a:pt x="11959" y="201"/>
                    <a:pt x="10869" y="1"/>
                    <a:pt x="9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a:off x="7026175" y="3465425"/>
              <a:ext cx="100025" cy="61650"/>
            </a:xfrm>
            <a:custGeom>
              <a:avLst/>
              <a:gdLst/>
              <a:ahLst/>
              <a:cxnLst/>
              <a:rect l="l" t="t" r="r" b="b"/>
              <a:pathLst>
                <a:path w="4001" h="2466" fill="none" extrusionOk="0">
                  <a:moveTo>
                    <a:pt x="4001" y="2466"/>
                  </a:moveTo>
                  <a:cubicBezTo>
                    <a:pt x="2417" y="2001"/>
                    <a:pt x="1048" y="1132"/>
                    <a:pt x="0" y="1"/>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a:off x="7204450" y="3252025"/>
              <a:ext cx="200950" cy="282500"/>
            </a:xfrm>
            <a:custGeom>
              <a:avLst/>
              <a:gdLst/>
              <a:ahLst/>
              <a:cxnLst/>
              <a:rect l="l" t="t" r="r" b="b"/>
              <a:pathLst>
                <a:path w="8038" h="11300" fill="none" extrusionOk="0">
                  <a:moveTo>
                    <a:pt x="7442" y="0"/>
                  </a:moveTo>
                  <a:cubicBezTo>
                    <a:pt x="7966" y="1596"/>
                    <a:pt x="8038" y="3334"/>
                    <a:pt x="7549" y="5060"/>
                  </a:cubicBezTo>
                  <a:cubicBezTo>
                    <a:pt x="6537" y="8608"/>
                    <a:pt x="3454" y="11002"/>
                    <a:pt x="1" y="1129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a:off x="7101175" y="3180575"/>
              <a:ext cx="189625" cy="216425"/>
            </a:xfrm>
            <a:custGeom>
              <a:avLst/>
              <a:gdLst/>
              <a:ahLst/>
              <a:cxnLst/>
              <a:rect l="l" t="t" r="r" b="b"/>
              <a:pathLst>
                <a:path w="7585" h="8657" extrusionOk="0">
                  <a:moveTo>
                    <a:pt x="2191" y="1"/>
                  </a:moveTo>
                  <a:lnTo>
                    <a:pt x="2322" y="3525"/>
                  </a:lnTo>
                  <a:lnTo>
                    <a:pt x="2322" y="3525"/>
                  </a:lnTo>
                  <a:lnTo>
                    <a:pt x="1060" y="2906"/>
                  </a:lnTo>
                  <a:lnTo>
                    <a:pt x="774" y="3489"/>
                  </a:lnTo>
                  <a:lnTo>
                    <a:pt x="2346" y="4275"/>
                  </a:lnTo>
                  <a:lnTo>
                    <a:pt x="2382" y="5204"/>
                  </a:lnTo>
                  <a:lnTo>
                    <a:pt x="2263" y="5442"/>
                  </a:lnTo>
                  <a:lnTo>
                    <a:pt x="286" y="4466"/>
                  </a:lnTo>
                  <a:lnTo>
                    <a:pt x="0" y="5049"/>
                  </a:lnTo>
                  <a:lnTo>
                    <a:pt x="1977" y="6025"/>
                  </a:lnTo>
                  <a:lnTo>
                    <a:pt x="905" y="8192"/>
                  </a:lnTo>
                  <a:lnTo>
                    <a:pt x="1858" y="8657"/>
                  </a:lnTo>
                  <a:lnTo>
                    <a:pt x="2929" y="6502"/>
                  </a:lnTo>
                  <a:lnTo>
                    <a:pt x="4882" y="7478"/>
                  </a:lnTo>
                  <a:lnTo>
                    <a:pt x="5180" y="6894"/>
                  </a:lnTo>
                  <a:lnTo>
                    <a:pt x="3203" y="5918"/>
                  </a:lnTo>
                  <a:lnTo>
                    <a:pt x="3322" y="5668"/>
                  </a:lnTo>
                  <a:lnTo>
                    <a:pt x="4084" y="5132"/>
                  </a:lnTo>
                  <a:lnTo>
                    <a:pt x="5656" y="5918"/>
                  </a:lnTo>
                  <a:lnTo>
                    <a:pt x="5954" y="5335"/>
                  </a:lnTo>
                  <a:lnTo>
                    <a:pt x="4691" y="4704"/>
                  </a:lnTo>
                  <a:lnTo>
                    <a:pt x="7585" y="2680"/>
                  </a:lnTo>
                  <a:lnTo>
                    <a:pt x="6680" y="2227"/>
                  </a:lnTo>
                  <a:lnTo>
                    <a:pt x="3239" y="4656"/>
                  </a:lnTo>
                  <a:lnTo>
                    <a:pt x="3096" y="453"/>
                  </a:lnTo>
                  <a:lnTo>
                    <a:pt x="2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 Loading &amp; Manipulation</a:t>
            </a:r>
            <a:br>
              <a:rPr lang="en-GB" dirty="0"/>
            </a:br>
            <a:endParaRPr dirty="0"/>
          </a:p>
        </p:txBody>
      </p:sp>
      <p:pic>
        <p:nvPicPr>
          <p:cNvPr id="5" name="Picture 4">
            <a:extLst>
              <a:ext uri="{FF2B5EF4-FFF2-40B4-BE49-F238E27FC236}">
                <a16:creationId xmlns:a16="http://schemas.microsoft.com/office/drawing/2014/main" id="{8B0B0056-9881-3570-0A54-F12A733714CE}"/>
              </a:ext>
            </a:extLst>
          </p:cNvPr>
          <p:cNvPicPr>
            <a:picLocks noChangeAspect="1"/>
          </p:cNvPicPr>
          <p:nvPr/>
        </p:nvPicPr>
        <p:blipFill rotWithShape="1">
          <a:blip r:embed="rId3"/>
          <a:srcRect r="68879" b="80560"/>
          <a:stretch/>
        </p:blipFill>
        <p:spPr>
          <a:xfrm>
            <a:off x="720000" y="1202773"/>
            <a:ext cx="2845686" cy="498810"/>
          </a:xfrm>
          <a:prstGeom prst="rect">
            <a:avLst/>
          </a:prstGeom>
        </p:spPr>
      </p:pic>
      <p:pic>
        <p:nvPicPr>
          <p:cNvPr id="6" name="Picture 5">
            <a:extLst>
              <a:ext uri="{FF2B5EF4-FFF2-40B4-BE49-F238E27FC236}">
                <a16:creationId xmlns:a16="http://schemas.microsoft.com/office/drawing/2014/main" id="{8301DEF4-283E-C295-355F-A9EB2487F6DB}"/>
              </a:ext>
            </a:extLst>
          </p:cNvPr>
          <p:cNvPicPr>
            <a:picLocks noChangeAspect="1"/>
          </p:cNvPicPr>
          <p:nvPr/>
        </p:nvPicPr>
        <p:blipFill rotWithShape="1">
          <a:blip r:embed="rId3"/>
          <a:srcRect t="33997" r="84262" b="57510"/>
          <a:stretch/>
        </p:blipFill>
        <p:spPr>
          <a:xfrm>
            <a:off x="720000" y="1719157"/>
            <a:ext cx="1439061" cy="217910"/>
          </a:xfrm>
          <a:prstGeom prst="rect">
            <a:avLst/>
          </a:prstGeom>
        </p:spPr>
      </p:pic>
      <p:grpSp>
        <p:nvGrpSpPr>
          <p:cNvPr id="7" name="Group 6">
            <a:extLst>
              <a:ext uri="{FF2B5EF4-FFF2-40B4-BE49-F238E27FC236}">
                <a16:creationId xmlns:a16="http://schemas.microsoft.com/office/drawing/2014/main" id="{5C74A064-0617-2F3A-8079-A26F1B52D928}"/>
              </a:ext>
            </a:extLst>
          </p:cNvPr>
          <p:cNvGrpSpPr>
            <a:grpSpLocks noChangeAspect="1"/>
          </p:cNvGrpSpPr>
          <p:nvPr/>
        </p:nvGrpSpPr>
        <p:grpSpPr>
          <a:xfrm>
            <a:off x="720000" y="1926546"/>
            <a:ext cx="7920000" cy="1080151"/>
            <a:chOff x="-1212112" y="1444849"/>
            <a:chExt cx="9745619" cy="1329134"/>
          </a:xfrm>
        </p:grpSpPr>
        <p:pic>
          <p:nvPicPr>
            <p:cNvPr id="8" name="Picture 7">
              <a:extLst>
                <a:ext uri="{FF2B5EF4-FFF2-40B4-BE49-F238E27FC236}">
                  <a16:creationId xmlns:a16="http://schemas.microsoft.com/office/drawing/2014/main" id="{8F465EA1-7530-7B34-32A7-E21CE12859B2}"/>
                </a:ext>
              </a:extLst>
            </p:cNvPr>
            <p:cNvPicPr>
              <a:picLocks noChangeAspect="1"/>
            </p:cNvPicPr>
            <p:nvPr/>
          </p:nvPicPr>
          <p:blipFill rotWithShape="1">
            <a:blip r:embed="rId3"/>
            <a:srcRect l="811" t="48201" r="-6815"/>
            <a:stretch/>
          </p:blipFill>
          <p:spPr>
            <a:xfrm>
              <a:off x="-1212112" y="1444849"/>
              <a:ext cx="9692992" cy="1329134"/>
            </a:xfrm>
            <a:prstGeom prst="rect">
              <a:avLst/>
            </a:prstGeom>
          </p:spPr>
        </p:pic>
        <p:pic>
          <p:nvPicPr>
            <p:cNvPr id="9" name="Picture 8">
              <a:extLst>
                <a:ext uri="{FF2B5EF4-FFF2-40B4-BE49-F238E27FC236}">
                  <a16:creationId xmlns:a16="http://schemas.microsoft.com/office/drawing/2014/main" id="{2BE6DDD7-567A-C92E-B657-91F115E7AF49}"/>
                </a:ext>
              </a:extLst>
            </p:cNvPr>
            <p:cNvPicPr>
              <a:picLocks noChangeAspect="1"/>
            </p:cNvPicPr>
            <p:nvPr/>
          </p:nvPicPr>
          <p:blipFill rotWithShape="1">
            <a:blip r:embed="rId4"/>
            <a:srcRect l="68798" t="16820" b="1976"/>
            <a:stretch/>
          </p:blipFill>
          <p:spPr>
            <a:xfrm>
              <a:off x="7812604" y="1444849"/>
              <a:ext cx="720903" cy="1329134"/>
            </a:xfrm>
            <a:prstGeom prst="rect">
              <a:avLst/>
            </a:prstGeom>
          </p:spPr>
        </p:pic>
      </p:grpSp>
      <p:pic>
        <p:nvPicPr>
          <p:cNvPr id="10" name="Picture 9">
            <a:extLst>
              <a:ext uri="{FF2B5EF4-FFF2-40B4-BE49-F238E27FC236}">
                <a16:creationId xmlns:a16="http://schemas.microsoft.com/office/drawing/2014/main" id="{5A3A933C-FF63-7902-563D-65F75F37870A}"/>
              </a:ext>
            </a:extLst>
          </p:cNvPr>
          <p:cNvPicPr>
            <a:picLocks noChangeAspect="1"/>
          </p:cNvPicPr>
          <p:nvPr/>
        </p:nvPicPr>
        <p:blipFill rotWithShape="1">
          <a:blip r:embed="rId5"/>
          <a:srcRect l="23256" t="53653" r="3178" b="21447"/>
          <a:stretch/>
        </p:blipFill>
        <p:spPr>
          <a:xfrm>
            <a:off x="720000" y="3026517"/>
            <a:ext cx="7512037" cy="1430246"/>
          </a:xfrm>
          <a:prstGeom prst="rect">
            <a:avLst/>
          </a:prstGeom>
        </p:spPr>
      </p:pic>
      <p:grpSp>
        <p:nvGrpSpPr>
          <p:cNvPr id="11" name="Google Shape;1063;p49">
            <a:extLst>
              <a:ext uri="{FF2B5EF4-FFF2-40B4-BE49-F238E27FC236}">
                <a16:creationId xmlns:a16="http://schemas.microsoft.com/office/drawing/2014/main" id="{AEDD16D3-7DB4-A631-7FAC-3B2B6392564B}"/>
              </a:ext>
            </a:extLst>
          </p:cNvPr>
          <p:cNvGrpSpPr/>
          <p:nvPr/>
        </p:nvGrpSpPr>
        <p:grpSpPr>
          <a:xfrm>
            <a:off x="0" y="27709"/>
            <a:ext cx="559625" cy="559325"/>
            <a:chOff x="3909400" y="3844950"/>
            <a:chExt cx="559625" cy="559325"/>
          </a:xfrm>
        </p:grpSpPr>
        <p:sp>
          <p:nvSpPr>
            <p:cNvPr id="12" name="Google Shape;1064;p49">
              <a:extLst>
                <a:ext uri="{FF2B5EF4-FFF2-40B4-BE49-F238E27FC236}">
                  <a16:creationId xmlns:a16="http://schemas.microsoft.com/office/drawing/2014/main" id="{C84D9D8F-FA66-1407-0277-1D0953BFAB2A}"/>
                </a:ext>
              </a:extLst>
            </p:cNvPr>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5;p49">
              <a:extLst>
                <a:ext uri="{FF2B5EF4-FFF2-40B4-BE49-F238E27FC236}">
                  <a16:creationId xmlns:a16="http://schemas.microsoft.com/office/drawing/2014/main" id="{BB3FE3F5-B73E-B244-2931-4BC23A5309A9}"/>
                </a:ext>
              </a:extLst>
            </p:cNvPr>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6;p49">
              <a:extLst>
                <a:ext uri="{FF2B5EF4-FFF2-40B4-BE49-F238E27FC236}">
                  <a16:creationId xmlns:a16="http://schemas.microsoft.com/office/drawing/2014/main" id="{94CFD8EC-053B-887F-936F-90F315E8E197}"/>
                </a:ext>
              </a:extLst>
            </p:cNvPr>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7;p49">
              <a:extLst>
                <a:ext uri="{FF2B5EF4-FFF2-40B4-BE49-F238E27FC236}">
                  <a16:creationId xmlns:a16="http://schemas.microsoft.com/office/drawing/2014/main" id="{BD423629-DFCD-432D-B763-0CF0AEB5E2D3}"/>
                </a:ext>
              </a:extLst>
            </p:cNvPr>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8;p49">
              <a:extLst>
                <a:ext uri="{FF2B5EF4-FFF2-40B4-BE49-F238E27FC236}">
                  <a16:creationId xmlns:a16="http://schemas.microsoft.com/office/drawing/2014/main" id="{FB01621C-932F-F3D7-3B51-94BCDD1328A2}"/>
                </a:ext>
              </a:extLst>
            </p:cNvPr>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9;p49">
              <a:extLst>
                <a:ext uri="{FF2B5EF4-FFF2-40B4-BE49-F238E27FC236}">
                  <a16:creationId xmlns:a16="http://schemas.microsoft.com/office/drawing/2014/main" id="{3219C587-D0C7-5C5A-2183-D443F84F5A69}"/>
                </a:ext>
              </a:extLst>
            </p:cNvPr>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56;p49">
            <a:extLst>
              <a:ext uri="{FF2B5EF4-FFF2-40B4-BE49-F238E27FC236}">
                <a16:creationId xmlns:a16="http://schemas.microsoft.com/office/drawing/2014/main" id="{A5899514-8C08-AF89-8607-CC1877EF5991}"/>
              </a:ext>
            </a:extLst>
          </p:cNvPr>
          <p:cNvGrpSpPr/>
          <p:nvPr/>
        </p:nvGrpSpPr>
        <p:grpSpPr>
          <a:xfrm>
            <a:off x="0" y="4583675"/>
            <a:ext cx="588500" cy="559825"/>
            <a:chOff x="4234150" y="1757375"/>
            <a:chExt cx="588500" cy="559825"/>
          </a:xfrm>
        </p:grpSpPr>
        <p:sp>
          <p:nvSpPr>
            <p:cNvPr id="19" name="Google Shape;1057;p49">
              <a:extLst>
                <a:ext uri="{FF2B5EF4-FFF2-40B4-BE49-F238E27FC236}">
                  <a16:creationId xmlns:a16="http://schemas.microsoft.com/office/drawing/2014/main" id="{D5B6927B-9DD2-EFD4-6090-22711BE26247}"/>
                </a:ext>
              </a:extLst>
            </p:cNvPr>
            <p:cNvSpPr/>
            <p:nvPr/>
          </p:nvSpPr>
          <p:spPr>
            <a:xfrm>
              <a:off x="4244575" y="1757375"/>
              <a:ext cx="567650" cy="559825"/>
            </a:xfrm>
            <a:custGeom>
              <a:avLst/>
              <a:gdLst/>
              <a:ahLst/>
              <a:cxnLst/>
              <a:rect l="l" t="t" r="r" b="b"/>
              <a:pathLst>
                <a:path w="22706" h="22393" extrusionOk="0">
                  <a:moveTo>
                    <a:pt x="11357" y="1"/>
                  </a:moveTo>
                  <a:cubicBezTo>
                    <a:pt x="11255" y="1"/>
                    <a:pt x="11152" y="2"/>
                    <a:pt x="11049" y="5"/>
                  </a:cubicBezTo>
                  <a:cubicBezTo>
                    <a:pt x="4870" y="172"/>
                    <a:pt x="0" y="5327"/>
                    <a:pt x="167" y="11506"/>
                  </a:cubicBezTo>
                  <a:cubicBezTo>
                    <a:pt x="331" y="17571"/>
                    <a:pt x="5307" y="22393"/>
                    <a:pt x="11349" y="22393"/>
                  </a:cubicBezTo>
                  <a:cubicBezTo>
                    <a:pt x="11451" y="22393"/>
                    <a:pt x="11554" y="22392"/>
                    <a:pt x="11656" y="22389"/>
                  </a:cubicBezTo>
                  <a:cubicBezTo>
                    <a:pt x="17836" y="22210"/>
                    <a:pt x="22705" y="17067"/>
                    <a:pt x="22539" y="10887"/>
                  </a:cubicBezTo>
                  <a:cubicBezTo>
                    <a:pt x="22375" y="4811"/>
                    <a:pt x="17398" y="1"/>
                    <a:pt x="11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58;p49">
              <a:extLst>
                <a:ext uri="{FF2B5EF4-FFF2-40B4-BE49-F238E27FC236}">
                  <a16:creationId xmlns:a16="http://schemas.microsoft.com/office/drawing/2014/main" id="{31109184-ECFE-4BC0-55AF-050AD059745F}"/>
                </a:ext>
              </a:extLst>
            </p:cNvPr>
            <p:cNvSpPr/>
            <p:nvPr/>
          </p:nvSpPr>
          <p:spPr>
            <a:xfrm>
              <a:off x="4234150" y="1776625"/>
              <a:ext cx="588500" cy="521650"/>
            </a:xfrm>
            <a:custGeom>
              <a:avLst/>
              <a:gdLst/>
              <a:ahLst/>
              <a:cxnLst/>
              <a:rect l="l" t="t" r="r" b="b"/>
              <a:pathLst>
                <a:path w="23540" h="20866" extrusionOk="0">
                  <a:moveTo>
                    <a:pt x="11768" y="0"/>
                  </a:moveTo>
                  <a:cubicBezTo>
                    <a:pt x="7503" y="0"/>
                    <a:pt x="3504" y="2636"/>
                    <a:pt x="1965" y="6879"/>
                  </a:cubicBezTo>
                  <a:cubicBezTo>
                    <a:pt x="0" y="12296"/>
                    <a:pt x="2798" y="18273"/>
                    <a:pt x="8216" y="20238"/>
                  </a:cubicBezTo>
                  <a:cubicBezTo>
                    <a:pt x="9390" y="20664"/>
                    <a:pt x="10591" y="20866"/>
                    <a:pt x="11772" y="20866"/>
                  </a:cubicBezTo>
                  <a:cubicBezTo>
                    <a:pt x="16036" y="20866"/>
                    <a:pt x="20036" y="18230"/>
                    <a:pt x="21575" y="13987"/>
                  </a:cubicBezTo>
                  <a:cubicBezTo>
                    <a:pt x="23539" y="8570"/>
                    <a:pt x="20741" y="2593"/>
                    <a:pt x="15324" y="628"/>
                  </a:cubicBezTo>
                  <a:cubicBezTo>
                    <a:pt x="14149" y="202"/>
                    <a:pt x="12948"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59;p49">
              <a:extLst>
                <a:ext uri="{FF2B5EF4-FFF2-40B4-BE49-F238E27FC236}">
                  <a16:creationId xmlns:a16="http://schemas.microsoft.com/office/drawing/2014/main" id="{26070718-6485-6406-F147-3D2BFE27E054}"/>
                </a:ext>
              </a:extLst>
            </p:cNvPr>
            <p:cNvSpPr/>
            <p:nvPr/>
          </p:nvSpPr>
          <p:spPr>
            <a:xfrm>
              <a:off x="4288025" y="1821150"/>
              <a:ext cx="480750" cy="431825"/>
            </a:xfrm>
            <a:custGeom>
              <a:avLst/>
              <a:gdLst/>
              <a:ahLst/>
              <a:cxnLst/>
              <a:rect l="l" t="t" r="r" b="b"/>
              <a:pathLst>
                <a:path w="19230" h="17273" extrusionOk="0">
                  <a:moveTo>
                    <a:pt x="9609" y="0"/>
                  </a:moveTo>
                  <a:cubicBezTo>
                    <a:pt x="8822" y="0"/>
                    <a:pt x="8022" y="108"/>
                    <a:pt x="7228" y="335"/>
                  </a:cubicBezTo>
                  <a:cubicBezTo>
                    <a:pt x="2644" y="1657"/>
                    <a:pt x="0" y="6443"/>
                    <a:pt x="1322" y="11027"/>
                  </a:cubicBezTo>
                  <a:cubicBezTo>
                    <a:pt x="2404" y="14804"/>
                    <a:pt x="5858" y="17272"/>
                    <a:pt x="9610" y="17272"/>
                  </a:cubicBezTo>
                  <a:cubicBezTo>
                    <a:pt x="10401" y="17272"/>
                    <a:pt x="11204" y="17163"/>
                    <a:pt x="12002" y="16933"/>
                  </a:cubicBezTo>
                  <a:cubicBezTo>
                    <a:pt x="16586" y="15611"/>
                    <a:pt x="19229" y="10825"/>
                    <a:pt x="17907" y="6253"/>
                  </a:cubicBezTo>
                  <a:cubicBezTo>
                    <a:pt x="16815" y="2463"/>
                    <a:pt x="13363" y="0"/>
                    <a:pt x="9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0;p49">
              <a:extLst>
                <a:ext uri="{FF2B5EF4-FFF2-40B4-BE49-F238E27FC236}">
                  <a16:creationId xmlns:a16="http://schemas.microsoft.com/office/drawing/2014/main" id="{EBCD3C3C-D2D6-175E-2076-630D3F9C604B}"/>
                </a:ext>
              </a:extLst>
            </p:cNvPr>
            <p:cNvSpPr/>
            <p:nvPr/>
          </p:nvSpPr>
          <p:spPr>
            <a:xfrm>
              <a:off x="4454700" y="1925675"/>
              <a:ext cx="155400" cy="236050"/>
            </a:xfrm>
            <a:custGeom>
              <a:avLst/>
              <a:gdLst/>
              <a:ahLst/>
              <a:cxnLst/>
              <a:rect l="l" t="t" r="r" b="b"/>
              <a:pathLst>
                <a:path w="6216" h="9442" extrusionOk="0">
                  <a:moveTo>
                    <a:pt x="1906" y="2060"/>
                  </a:moveTo>
                  <a:lnTo>
                    <a:pt x="2632" y="4096"/>
                  </a:lnTo>
                  <a:cubicBezTo>
                    <a:pt x="2434" y="4133"/>
                    <a:pt x="2255" y="4152"/>
                    <a:pt x="2095" y="4152"/>
                  </a:cubicBezTo>
                  <a:cubicBezTo>
                    <a:pt x="1900" y="4152"/>
                    <a:pt x="1734" y="4124"/>
                    <a:pt x="1596" y="4072"/>
                  </a:cubicBezTo>
                  <a:cubicBezTo>
                    <a:pt x="1358" y="3989"/>
                    <a:pt x="1180" y="3798"/>
                    <a:pt x="1084" y="3512"/>
                  </a:cubicBezTo>
                  <a:cubicBezTo>
                    <a:pt x="977" y="3215"/>
                    <a:pt x="989" y="2941"/>
                    <a:pt x="1132" y="2703"/>
                  </a:cubicBezTo>
                  <a:cubicBezTo>
                    <a:pt x="1275" y="2453"/>
                    <a:pt x="1525" y="2238"/>
                    <a:pt x="1906" y="2060"/>
                  </a:cubicBezTo>
                  <a:close/>
                  <a:moveTo>
                    <a:pt x="4025" y="4827"/>
                  </a:moveTo>
                  <a:cubicBezTo>
                    <a:pt x="4239" y="4827"/>
                    <a:pt x="4419" y="4857"/>
                    <a:pt x="4573" y="4917"/>
                  </a:cubicBezTo>
                  <a:cubicBezTo>
                    <a:pt x="4835" y="5013"/>
                    <a:pt x="5025" y="5215"/>
                    <a:pt x="5133" y="5501"/>
                  </a:cubicBezTo>
                  <a:cubicBezTo>
                    <a:pt x="5228" y="5798"/>
                    <a:pt x="5216" y="6084"/>
                    <a:pt x="5061" y="6346"/>
                  </a:cubicBezTo>
                  <a:cubicBezTo>
                    <a:pt x="4906" y="6596"/>
                    <a:pt x="4632" y="6834"/>
                    <a:pt x="4240" y="7037"/>
                  </a:cubicBezTo>
                  <a:lnTo>
                    <a:pt x="3466" y="4882"/>
                  </a:lnTo>
                  <a:cubicBezTo>
                    <a:pt x="3674" y="4845"/>
                    <a:pt x="3860" y="4827"/>
                    <a:pt x="4025" y="4827"/>
                  </a:cubicBezTo>
                  <a:close/>
                  <a:moveTo>
                    <a:pt x="1727" y="0"/>
                  </a:moveTo>
                  <a:lnTo>
                    <a:pt x="1227" y="179"/>
                  </a:lnTo>
                  <a:lnTo>
                    <a:pt x="1644" y="1345"/>
                  </a:lnTo>
                  <a:cubicBezTo>
                    <a:pt x="989" y="1643"/>
                    <a:pt x="537" y="2000"/>
                    <a:pt x="275" y="2441"/>
                  </a:cubicBezTo>
                  <a:cubicBezTo>
                    <a:pt x="25" y="2881"/>
                    <a:pt x="1" y="3381"/>
                    <a:pt x="191" y="3917"/>
                  </a:cubicBezTo>
                  <a:cubicBezTo>
                    <a:pt x="370" y="4417"/>
                    <a:pt x="680" y="4751"/>
                    <a:pt x="1108" y="4917"/>
                  </a:cubicBezTo>
                  <a:cubicBezTo>
                    <a:pt x="1345" y="5007"/>
                    <a:pt x="1631" y="5052"/>
                    <a:pt x="1965" y="5052"/>
                  </a:cubicBezTo>
                  <a:cubicBezTo>
                    <a:pt x="2251" y="5052"/>
                    <a:pt x="2573" y="5019"/>
                    <a:pt x="2930" y="4953"/>
                  </a:cubicBezTo>
                  <a:lnTo>
                    <a:pt x="3740" y="7227"/>
                  </a:lnTo>
                  <a:cubicBezTo>
                    <a:pt x="3370" y="7358"/>
                    <a:pt x="2989" y="7430"/>
                    <a:pt x="2608" y="7453"/>
                  </a:cubicBezTo>
                  <a:cubicBezTo>
                    <a:pt x="2568" y="7455"/>
                    <a:pt x="2528" y="7455"/>
                    <a:pt x="2488" y="7455"/>
                  </a:cubicBezTo>
                  <a:cubicBezTo>
                    <a:pt x="2135" y="7455"/>
                    <a:pt x="1780" y="7409"/>
                    <a:pt x="1406" y="7334"/>
                  </a:cubicBezTo>
                  <a:lnTo>
                    <a:pt x="1406" y="7334"/>
                  </a:lnTo>
                  <a:lnTo>
                    <a:pt x="1727" y="8227"/>
                  </a:lnTo>
                  <a:cubicBezTo>
                    <a:pt x="1862" y="8235"/>
                    <a:pt x="1996" y="8239"/>
                    <a:pt x="2128" y="8239"/>
                  </a:cubicBezTo>
                  <a:cubicBezTo>
                    <a:pt x="2391" y="8239"/>
                    <a:pt x="2648" y="8223"/>
                    <a:pt x="2894" y="8192"/>
                  </a:cubicBezTo>
                  <a:cubicBezTo>
                    <a:pt x="3275" y="8144"/>
                    <a:pt x="3632" y="8061"/>
                    <a:pt x="3990" y="7942"/>
                  </a:cubicBezTo>
                  <a:lnTo>
                    <a:pt x="4525" y="9442"/>
                  </a:lnTo>
                  <a:lnTo>
                    <a:pt x="5025" y="9263"/>
                  </a:lnTo>
                  <a:lnTo>
                    <a:pt x="4490" y="7751"/>
                  </a:lnTo>
                  <a:cubicBezTo>
                    <a:pt x="5180" y="7453"/>
                    <a:pt x="5656" y="7072"/>
                    <a:pt x="5918" y="6608"/>
                  </a:cubicBezTo>
                  <a:cubicBezTo>
                    <a:pt x="6180" y="6156"/>
                    <a:pt x="6216" y="5644"/>
                    <a:pt x="6014" y="5084"/>
                  </a:cubicBezTo>
                  <a:cubicBezTo>
                    <a:pt x="5835" y="4560"/>
                    <a:pt x="5514" y="4215"/>
                    <a:pt x="5049" y="4036"/>
                  </a:cubicBezTo>
                  <a:cubicBezTo>
                    <a:pt x="4804" y="3948"/>
                    <a:pt x="4513" y="3903"/>
                    <a:pt x="4175" y="3903"/>
                  </a:cubicBezTo>
                  <a:cubicBezTo>
                    <a:pt x="3872" y="3903"/>
                    <a:pt x="3533" y="3939"/>
                    <a:pt x="3156" y="4012"/>
                  </a:cubicBezTo>
                  <a:lnTo>
                    <a:pt x="2406" y="1881"/>
                  </a:lnTo>
                  <a:cubicBezTo>
                    <a:pt x="2716" y="1786"/>
                    <a:pt x="3025" y="1726"/>
                    <a:pt x="3347" y="1703"/>
                  </a:cubicBezTo>
                  <a:cubicBezTo>
                    <a:pt x="3476" y="1688"/>
                    <a:pt x="3608" y="1681"/>
                    <a:pt x="3742" y="1681"/>
                  </a:cubicBezTo>
                  <a:cubicBezTo>
                    <a:pt x="3928" y="1681"/>
                    <a:pt x="4117" y="1694"/>
                    <a:pt x="4311" y="1715"/>
                  </a:cubicBezTo>
                  <a:lnTo>
                    <a:pt x="4001" y="845"/>
                  </a:lnTo>
                  <a:cubicBezTo>
                    <a:pt x="3692" y="857"/>
                    <a:pt x="3382" y="881"/>
                    <a:pt x="3073" y="941"/>
                  </a:cubicBezTo>
                  <a:cubicBezTo>
                    <a:pt x="2763" y="988"/>
                    <a:pt x="2454" y="1060"/>
                    <a:pt x="2144" y="1155"/>
                  </a:cubicBezTo>
                  <a:lnTo>
                    <a:pt x="1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61;p49">
              <a:extLst>
                <a:ext uri="{FF2B5EF4-FFF2-40B4-BE49-F238E27FC236}">
                  <a16:creationId xmlns:a16="http://schemas.microsoft.com/office/drawing/2014/main" id="{04BEC878-1856-F2BD-CA77-4645F5EE7B5E}"/>
                </a:ext>
              </a:extLst>
            </p:cNvPr>
            <p:cNvSpPr/>
            <p:nvPr/>
          </p:nvSpPr>
          <p:spPr>
            <a:xfrm>
              <a:off x="4508875" y="2230475"/>
              <a:ext cx="115525" cy="25325"/>
            </a:xfrm>
            <a:custGeom>
              <a:avLst/>
              <a:gdLst/>
              <a:ahLst/>
              <a:cxnLst/>
              <a:rect l="l" t="t" r="r" b="b"/>
              <a:pathLst>
                <a:path w="4621" h="1013" fill="none" extrusionOk="0">
                  <a:moveTo>
                    <a:pt x="4621" y="0"/>
                  </a:moveTo>
                  <a:cubicBezTo>
                    <a:pt x="3132" y="738"/>
                    <a:pt x="1549" y="1012"/>
                    <a:pt x="1" y="857"/>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62;p49">
              <a:extLst>
                <a:ext uri="{FF2B5EF4-FFF2-40B4-BE49-F238E27FC236}">
                  <a16:creationId xmlns:a16="http://schemas.microsoft.com/office/drawing/2014/main" id="{8C6987D4-D10B-9605-16BD-C883EFCF5EBC}"/>
                </a:ext>
              </a:extLst>
            </p:cNvPr>
            <p:cNvSpPr/>
            <p:nvPr/>
          </p:nvSpPr>
          <p:spPr>
            <a:xfrm>
              <a:off x="4634200" y="1849475"/>
              <a:ext cx="128025" cy="333975"/>
            </a:xfrm>
            <a:custGeom>
              <a:avLst/>
              <a:gdLst/>
              <a:ahLst/>
              <a:cxnLst/>
              <a:rect l="l" t="t" r="r" b="b"/>
              <a:pathLst>
                <a:path w="5121" h="13359" fill="none" extrusionOk="0">
                  <a:moveTo>
                    <a:pt x="0" y="0"/>
                  </a:moveTo>
                  <a:cubicBezTo>
                    <a:pt x="1453" y="822"/>
                    <a:pt x="2691" y="2060"/>
                    <a:pt x="3477" y="3679"/>
                  </a:cubicBezTo>
                  <a:cubicBezTo>
                    <a:pt x="5120" y="6965"/>
                    <a:pt x="4465" y="10823"/>
                    <a:pt x="2096" y="13359"/>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070;p49">
            <a:extLst>
              <a:ext uri="{FF2B5EF4-FFF2-40B4-BE49-F238E27FC236}">
                <a16:creationId xmlns:a16="http://schemas.microsoft.com/office/drawing/2014/main" id="{3BB3D38A-BD9A-05C4-F74B-16B13BA985AB}"/>
              </a:ext>
            </a:extLst>
          </p:cNvPr>
          <p:cNvGrpSpPr/>
          <p:nvPr/>
        </p:nvGrpSpPr>
        <p:grpSpPr>
          <a:xfrm>
            <a:off x="8640000" y="4647450"/>
            <a:ext cx="614808" cy="559813"/>
            <a:chOff x="6188250" y="1349550"/>
            <a:chExt cx="539400" cy="491150"/>
          </a:xfrm>
        </p:grpSpPr>
        <p:sp>
          <p:nvSpPr>
            <p:cNvPr id="26" name="Google Shape;1071;p49">
              <a:extLst>
                <a:ext uri="{FF2B5EF4-FFF2-40B4-BE49-F238E27FC236}">
                  <a16:creationId xmlns:a16="http://schemas.microsoft.com/office/drawing/2014/main" id="{37EFC9A5-E7A0-0DF4-CF73-6F3BA6B5AA85}"/>
                </a:ext>
              </a:extLst>
            </p:cNvPr>
            <p:cNvSpPr/>
            <p:nvPr/>
          </p:nvSpPr>
          <p:spPr>
            <a:xfrm>
              <a:off x="6188250" y="1349550"/>
              <a:ext cx="539400" cy="491150"/>
            </a:xfrm>
            <a:custGeom>
              <a:avLst/>
              <a:gdLst/>
              <a:ahLst/>
              <a:cxnLst/>
              <a:rect l="l" t="t" r="r" b="b"/>
              <a:pathLst>
                <a:path w="21576" h="19646" extrusionOk="0">
                  <a:moveTo>
                    <a:pt x="10788" y="1"/>
                  </a:moveTo>
                  <a:cubicBezTo>
                    <a:pt x="8276" y="1"/>
                    <a:pt x="5764" y="959"/>
                    <a:pt x="3847" y="2876"/>
                  </a:cubicBezTo>
                  <a:cubicBezTo>
                    <a:pt x="1" y="6710"/>
                    <a:pt x="1" y="12925"/>
                    <a:pt x="3847" y="16770"/>
                  </a:cubicBezTo>
                  <a:cubicBezTo>
                    <a:pt x="5764" y="18687"/>
                    <a:pt x="8276" y="19646"/>
                    <a:pt x="10788" y="19646"/>
                  </a:cubicBezTo>
                  <a:cubicBezTo>
                    <a:pt x="13300" y="19646"/>
                    <a:pt x="15812" y="18687"/>
                    <a:pt x="17729" y="16770"/>
                  </a:cubicBezTo>
                  <a:cubicBezTo>
                    <a:pt x="21575" y="12925"/>
                    <a:pt x="21575" y="6710"/>
                    <a:pt x="17729" y="2876"/>
                  </a:cubicBezTo>
                  <a:cubicBezTo>
                    <a:pt x="15812" y="959"/>
                    <a:pt x="13300" y="1"/>
                    <a:pt x="10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2;p49">
              <a:extLst>
                <a:ext uri="{FF2B5EF4-FFF2-40B4-BE49-F238E27FC236}">
                  <a16:creationId xmlns:a16="http://schemas.microsoft.com/office/drawing/2014/main" id="{7BB14EF5-6FBB-D96D-C775-D568F0118DCF}"/>
                </a:ext>
              </a:extLst>
            </p:cNvPr>
            <p:cNvSpPr/>
            <p:nvPr/>
          </p:nvSpPr>
          <p:spPr>
            <a:xfrm>
              <a:off x="6206725" y="1366375"/>
              <a:ext cx="502450" cy="457525"/>
            </a:xfrm>
            <a:custGeom>
              <a:avLst/>
              <a:gdLst/>
              <a:ahLst/>
              <a:cxnLst/>
              <a:rect l="l" t="t" r="r" b="b"/>
              <a:pathLst>
                <a:path w="20098" h="18301" extrusionOk="0">
                  <a:moveTo>
                    <a:pt x="10049" y="0"/>
                  </a:moveTo>
                  <a:cubicBezTo>
                    <a:pt x="7706" y="0"/>
                    <a:pt x="5364" y="893"/>
                    <a:pt x="3572" y="2679"/>
                  </a:cubicBezTo>
                  <a:cubicBezTo>
                    <a:pt x="0" y="6251"/>
                    <a:pt x="0" y="12049"/>
                    <a:pt x="3572" y="15621"/>
                  </a:cubicBezTo>
                  <a:cubicBezTo>
                    <a:pt x="5364" y="17407"/>
                    <a:pt x="7706" y="18300"/>
                    <a:pt x="10049" y="18300"/>
                  </a:cubicBezTo>
                  <a:cubicBezTo>
                    <a:pt x="12392" y="18300"/>
                    <a:pt x="14734" y="17407"/>
                    <a:pt x="16526" y="15621"/>
                  </a:cubicBezTo>
                  <a:cubicBezTo>
                    <a:pt x="20098" y="12049"/>
                    <a:pt x="20098" y="6251"/>
                    <a:pt x="16526" y="2679"/>
                  </a:cubicBezTo>
                  <a:cubicBezTo>
                    <a:pt x="14734" y="893"/>
                    <a:pt x="12392"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3;p49">
              <a:extLst>
                <a:ext uri="{FF2B5EF4-FFF2-40B4-BE49-F238E27FC236}">
                  <a16:creationId xmlns:a16="http://schemas.microsoft.com/office/drawing/2014/main" id="{CBD98F7A-5CB1-6CBC-5208-D4638ACCE295}"/>
                </a:ext>
              </a:extLst>
            </p:cNvPr>
            <p:cNvSpPr/>
            <p:nvPr/>
          </p:nvSpPr>
          <p:spPr>
            <a:xfrm>
              <a:off x="6250175" y="1405650"/>
              <a:ext cx="415550" cy="378875"/>
            </a:xfrm>
            <a:custGeom>
              <a:avLst/>
              <a:gdLst/>
              <a:ahLst/>
              <a:cxnLst/>
              <a:rect l="l" t="t" r="r" b="b"/>
              <a:pathLst>
                <a:path w="16622" h="15155" extrusionOk="0">
                  <a:moveTo>
                    <a:pt x="8311" y="1"/>
                  </a:moveTo>
                  <a:cubicBezTo>
                    <a:pt x="6373" y="1"/>
                    <a:pt x="4436" y="739"/>
                    <a:pt x="2953" y="2215"/>
                  </a:cubicBezTo>
                  <a:cubicBezTo>
                    <a:pt x="0" y="5180"/>
                    <a:pt x="0" y="9978"/>
                    <a:pt x="2953" y="12931"/>
                  </a:cubicBezTo>
                  <a:cubicBezTo>
                    <a:pt x="4436" y="14413"/>
                    <a:pt x="6373" y="15155"/>
                    <a:pt x="8311" y="15155"/>
                  </a:cubicBezTo>
                  <a:cubicBezTo>
                    <a:pt x="10249" y="15155"/>
                    <a:pt x="12187" y="14413"/>
                    <a:pt x="13669" y="12931"/>
                  </a:cubicBezTo>
                  <a:cubicBezTo>
                    <a:pt x="16622" y="9978"/>
                    <a:pt x="16622" y="5180"/>
                    <a:pt x="13669" y="2215"/>
                  </a:cubicBezTo>
                  <a:cubicBezTo>
                    <a:pt x="12187" y="739"/>
                    <a:pt x="10249" y="1"/>
                    <a:pt x="8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74;p49">
              <a:extLst>
                <a:ext uri="{FF2B5EF4-FFF2-40B4-BE49-F238E27FC236}">
                  <a16:creationId xmlns:a16="http://schemas.microsoft.com/office/drawing/2014/main" id="{4C5DCE4E-637D-A97B-61CB-F75287B17D84}"/>
                </a:ext>
              </a:extLst>
            </p:cNvPr>
            <p:cNvSpPr/>
            <p:nvPr/>
          </p:nvSpPr>
          <p:spPr>
            <a:xfrm>
              <a:off x="6353750" y="1753025"/>
              <a:ext cx="98250" cy="31275"/>
            </a:xfrm>
            <a:custGeom>
              <a:avLst/>
              <a:gdLst/>
              <a:ahLst/>
              <a:cxnLst/>
              <a:rect l="l" t="t" r="r" b="b"/>
              <a:pathLst>
                <a:path w="3930" h="1251" fill="none" extrusionOk="0">
                  <a:moveTo>
                    <a:pt x="3930" y="1251"/>
                  </a:moveTo>
                  <a:cubicBezTo>
                    <a:pt x="2477" y="1203"/>
                    <a:pt x="1132" y="751"/>
                    <a:pt x="1" y="0"/>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75;p49">
              <a:extLst>
                <a:ext uri="{FF2B5EF4-FFF2-40B4-BE49-F238E27FC236}">
                  <a16:creationId xmlns:a16="http://schemas.microsoft.com/office/drawing/2014/main" id="{D6A90FBD-B090-7628-2021-FF5662D525E8}"/>
                </a:ext>
              </a:extLst>
            </p:cNvPr>
            <p:cNvSpPr/>
            <p:nvPr/>
          </p:nvSpPr>
          <p:spPr>
            <a:xfrm>
              <a:off x="6519850" y="1493775"/>
              <a:ext cx="128600" cy="280100"/>
            </a:xfrm>
            <a:custGeom>
              <a:avLst/>
              <a:gdLst/>
              <a:ahLst/>
              <a:cxnLst/>
              <a:rect l="l" t="t" r="r" b="b"/>
              <a:pathLst>
                <a:path w="5144" h="11204" fill="none" extrusionOk="0">
                  <a:moveTo>
                    <a:pt x="3930" y="0"/>
                  </a:moveTo>
                  <a:cubicBezTo>
                    <a:pt x="4715" y="1238"/>
                    <a:pt x="5144" y="2703"/>
                    <a:pt x="5084" y="4286"/>
                  </a:cubicBezTo>
                  <a:cubicBezTo>
                    <a:pt x="4989" y="7513"/>
                    <a:pt x="2870" y="10204"/>
                    <a:pt x="1" y="11204"/>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76;p49">
              <a:extLst>
                <a:ext uri="{FF2B5EF4-FFF2-40B4-BE49-F238E27FC236}">
                  <a16:creationId xmlns:a16="http://schemas.microsoft.com/office/drawing/2014/main" id="{076170F3-D667-6C71-1F20-B8F806EA4D40}"/>
                </a:ext>
              </a:extLst>
            </p:cNvPr>
            <p:cNvSpPr/>
            <p:nvPr/>
          </p:nvSpPr>
          <p:spPr>
            <a:xfrm>
              <a:off x="6344825" y="1474225"/>
              <a:ext cx="189925" cy="219325"/>
            </a:xfrm>
            <a:custGeom>
              <a:avLst/>
              <a:gdLst/>
              <a:ahLst/>
              <a:cxnLst/>
              <a:rect l="l" t="t" r="r" b="b"/>
              <a:pathLst>
                <a:path w="7597" h="8773" extrusionOk="0">
                  <a:moveTo>
                    <a:pt x="4875" y="1"/>
                  </a:moveTo>
                  <a:cubicBezTo>
                    <a:pt x="4337" y="1"/>
                    <a:pt x="3835" y="133"/>
                    <a:pt x="3370" y="401"/>
                  </a:cubicBezTo>
                  <a:cubicBezTo>
                    <a:pt x="2668" y="794"/>
                    <a:pt x="2132" y="1461"/>
                    <a:pt x="1763" y="2366"/>
                  </a:cubicBezTo>
                  <a:lnTo>
                    <a:pt x="894" y="2163"/>
                  </a:lnTo>
                  <a:lnTo>
                    <a:pt x="429" y="2770"/>
                  </a:lnTo>
                  <a:lnTo>
                    <a:pt x="1513" y="3032"/>
                  </a:lnTo>
                  <a:cubicBezTo>
                    <a:pt x="1489" y="3116"/>
                    <a:pt x="1465" y="3199"/>
                    <a:pt x="1441" y="3294"/>
                  </a:cubicBezTo>
                  <a:lnTo>
                    <a:pt x="1358" y="3616"/>
                  </a:lnTo>
                  <a:lnTo>
                    <a:pt x="1287" y="3925"/>
                  </a:lnTo>
                  <a:cubicBezTo>
                    <a:pt x="1275" y="4009"/>
                    <a:pt x="1251" y="4092"/>
                    <a:pt x="1239" y="4175"/>
                  </a:cubicBezTo>
                  <a:lnTo>
                    <a:pt x="465" y="3997"/>
                  </a:lnTo>
                  <a:lnTo>
                    <a:pt x="1" y="4604"/>
                  </a:lnTo>
                  <a:lnTo>
                    <a:pt x="1167" y="4878"/>
                  </a:lnTo>
                  <a:cubicBezTo>
                    <a:pt x="1084" y="5878"/>
                    <a:pt x="1275" y="6700"/>
                    <a:pt x="1715" y="7378"/>
                  </a:cubicBezTo>
                  <a:cubicBezTo>
                    <a:pt x="2156" y="8045"/>
                    <a:pt x="2822" y="8485"/>
                    <a:pt x="3692" y="8700"/>
                  </a:cubicBezTo>
                  <a:cubicBezTo>
                    <a:pt x="3900" y="8748"/>
                    <a:pt x="4112" y="8773"/>
                    <a:pt x="4326" y="8773"/>
                  </a:cubicBezTo>
                  <a:cubicBezTo>
                    <a:pt x="4479" y="8773"/>
                    <a:pt x="4633" y="8760"/>
                    <a:pt x="4787" y="8735"/>
                  </a:cubicBezTo>
                  <a:cubicBezTo>
                    <a:pt x="5156" y="8688"/>
                    <a:pt x="5549" y="8569"/>
                    <a:pt x="5942" y="8378"/>
                  </a:cubicBezTo>
                  <a:lnTo>
                    <a:pt x="6216" y="7211"/>
                  </a:lnTo>
                  <a:lnTo>
                    <a:pt x="6216" y="7211"/>
                  </a:lnTo>
                  <a:cubicBezTo>
                    <a:pt x="5787" y="7521"/>
                    <a:pt x="5394" y="7723"/>
                    <a:pt x="5037" y="7807"/>
                  </a:cubicBezTo>
                  <a:cubicBezTo>
                    <a:pt x="4859" y="7856"/>
                    <a:pt x="4674" y="7880"/>
                    <a:pt x="4486" y="7880"/>
                  </a:cubicBezTo>
                  <a:cubicBezTo>
                    <a:pt x="4310" y="7880"/>
                    <a:pt x="4132" y="7859"/>
                    <a:pt x="3954" y="7819"/>
                  </a:cubicBezTo>
                  <a:cubicBezTo>
                    <a:pt x="3370" y="7676"/>
                    <a:pt x="2941" y="7378"/>
                    <a:pt x="2656" y="6914"/>
                  </a:cubicBezTo>
                  <a:cubicBezTo>
                    <a:pt x="2370" y="6461"/>
                    <a:pt x="2251" y="5866"/>
                    <a:pt x="2299" y="5152"/>
                  </a:cubicBezTo>
                  <a:lnTo>
                    <a:pt x="2299" y="5152"/>
                  </a:lnTo>
                  <a:lnTo>
                    <a:pt x="4370" y="5640"/>
                  </a:lnTo>
                  <a:lnTo>
                    <a:pt x="4835" y="5033"/>
                  </a:lnTo>
                  <a:lnTo>
                    <a:pt x="2370" y="4449"/>
                  </a:lnTo>
                  <a:cubicBezTo>
                    <a:pt x="2382" y="4354"/>
                    <a:pt x="2394" y="4271"/>
                    <a:pt x="2406" y="4175"/>
                  </a:cubicBezTo>
                  <a:lnTo>
                    <a:pt x="2489" y="3878"/>
                  </a:lnTo>
                  <a:lnTo>
                    <a:pt x="2560" y="3556"/>
                  </a:lnTo>
                  <a:cubicBezTo>
                    <a:pt x="2584" y="3473"/>
                    <a:pt x="2608" y="3390"/>
                    <a:pt x="2632" y="3294"/>
                  </a:cubicBezTo>
                  <a:lnTo>
                    <a:pt x="5620" y="4009"/>
                  </a:lnTo>
                  <a:lnTo>
                    <a:pt x="6085" y="3390"/>
                  </a:lnTo>
                  <a:lnTo>
                    <a:pt x="2894" y="2640"/>
                  </a:lnTo>
                  <a:cubicBezTo>
                    <a:pt x="3168" y="1973"/>
                    <a:pt x="3537" y="1497"/>
                    <a:pt x="4001" y="1223"/>
                  </a:cubicBezTo>
                  <a:cubicBezTo>
                    <a:pt x="4311" y="1032"/>
                    <a:pt x="4641" y="937"/>
                    <a:pt x="5000" y="937"/>
                  </a:cubicBezTo>
                  <a:cubicBezTo>
                    <a:pt x="5180" y="937"/>
                    <a:pt x="5366" y="961"/>
                    <a:pt x="5561" y="1008"/>
                  </a:cubicBezTo>
                  <a:cubicBezTo>
                    <a:pt x="5942" y="1092"/>
                    <a:pt x="6263" y="1258"/>
                    <a:pt x="6537" y="1497"/>
                  </a:cubicBezTo>
                  <a:cubicBezTo>
                    <a:pt x="6811" y="1735"/>
                    <a:pt x="7073" y="2092"/>
                    <a:pt x="7311" y="2556"/>
                  </a:cubicBezTo>
                  <a:lnTo>
                    <a:pt x="7597" y="1377"/>
                  </a:lnTo>
                  <a:cubicBezTo>
                    <a:pt x="7335" y="1044"/>
                    <a:pt x="7049" y="770"/>
                    <a:pt x="6740" y="556"/>
                  </a:cubicBezTo>
                  <a:cubicBezTo>
                    <a:pt x="6430" y="342"/>
                    <a:pt x="6097" y="187"/>
                    <a:pt x="5728" y="103"/>
                  </a:cubicBezTo>
                  <a:cubicBezTo>
                    <a:pt x="5434" y="35"/>
                    <a:pt x="5150" y="1"/>
                    <a:pt x="4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063;p49">
            <a:extLst>
              <a:ext uri="{FF2B5EF4-FFF2-40B4-BE49-F238E27FC236}">
                <a16:creationId xmlns:a16="http://schemas.microsoft.com/office/drawing/2014/main" id="{A5CD9524-0D19-8F94-3E85-0BB5D51B8FCB}"/>
              </a:ext>
            </a:extLst>
          </p:cNvPr>
          <p:cNvGrpSpPr/>
          <p:nvPr/>
        </p:nvGrpSpPr>
        <p:grpSpPr>
          <a:xfrm>
            <a:off x="8623100" y="0"/>
            <a:ext cx="559625" cy="559325"/>
            <a:chOff x="3909400" y="3844950"/>
            <a:chExt cx="559625" cy="559325"/>
          </a:xfrm>
        </p:grpSpPr>
        <p:sp>
          <p:nvSpPr>
            <p:cNvPr id="33" name="Google Shape;1064;p49">
              <a:extLst>
                <a:ext uri="{FF2B5EF4-FFF2-40B4-BE49-F238E27FC236}">
                  <a16:creationId xmlns:a16="http://schemas.microsoft.com/office/drawing/2014/main" id="{CFF3DFC6-DFEA-FC88-BB56-496F8445BA08}"/>
                </a:ext>
              </a:extLst>
            </p:cNvPr>
            <p:cNvSpPr/>
            <p:nvPr/>
          </p:nvSpPr>
          <p:spPr>
            <a:xfrm>
              <a:off x="3909400" y="3844950"/>
              <a:ext cx="559625" cy="559325"/>
            </a:xfrm>
            <a:custGeom>
              <a:avLst/>
              <a:gdLst/>
              <a:ahLst/>
              <a:cxnLst/>
              <a:rect l="l" t="t" r="r" b="b"/>
              <a:pathLst>
                <a:path w="22385" h="22373" extrusionOk="0">
                  <a:moveTo>
                    <a:pt x="11193" y="0"/>
                  </a:moveTo>
                  <a:cubicBezTo>
                    <a:pt x="5013" y="0"/>
                    <a:pt x="1" y="5001"/>
                    <a:pt x="1" y="11192"/>
                  </a:cubicBezTo>
                  <a:cubicBezTo>
                    <a:pt x="1" y="17372"/>
                    <a:pt x="5013" y="22372"/>
                    <a:pt x="11193" y="22372"/>
                  </a:cubicBezTo>
                  <a:cubicBezTo>
                    <a:pt x="17372" y="22372"/>
                    <a:pt x="22384" y="17372"/>
                    <a:pt x="22384" y="11192"/>
                  </a:cubicBezTo>
                  <a:cubicBezTo>
                    <a:pt x="22384" y="5001"/>
                    <a:pt x="17372" y="0"/>
                    <a:pt x="1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65;p49">
              <a:extLst>
                <a:ext uri="{FF2B5EF4-FFF2-40B4-BE49-F238E27FC236}">
                  <a16:creationId xmlns:a16="http://schemas.microsoft.com/office/drawing/2014/main" id="{6E73380E-FAC7-C885-EFDC-815EAAE7BDB2}"/>
                </a:ext>
              </a:extLst>
            </p:cNvPr>
            <p:cNvSpPr/>
            <p:nvPr/>
          </p:nvSpPr>
          <p:spPr>
            <a:xfrm>
              <a:off x="3923100" y="3863825"/>
              <a:ext cx="532225" cy="521575"/>
            </a:xfrm>
            <a:custGeom>
              <a:avLst/>
              <a:gdLst/>
              <a:ahLst/>
              <a:cxnLst/>
              <a:rect l="l" t="t" r="r" b="b"/>
              <a:pathLst>
                <a:path w="21289" h="20863" extrusionOk="0">
                  <a:moveTo>
                    <a:pt x="10647" y="0"/>
                  </a:moveTo>
                  <a:cubicBezTo>
                    <a:pt x="10516" y="0"/>
                    <a:pt x="10384" y="2"/>
                    <a:pt x="10252" y="7"/>
                  </a:cubicBezTo>
                  <a:cubicBezTo>
                    <a:pt x="4489" y="222"/>
                    <a:pt x="0" y="5068"/>
                    <a:pt x="215" y="10818"/>
                  </a:cubicBezTo>
                  <a:cubicBezTo>
                    <a:pt x="424" y="16448"/>
                    <a:pt x="5055" y="20863"/>
                    <a:pt x="10642" y="20863"/>
                  </a:cubicBezTo>
                  <a:cubicBezTo>
                    <a:pt x="10773" y="20863"/>
                    <a:pt x="10905" y="20860"/>
                    <a:pt x="11037" y="20855"/>
                  </a:cubicBezTo>
                  <a:cubicBezTo>
                    <a:pt x="16788" y="20641"/>
                    <a:pt x="21289" y="15795"/>
                    <a:pt x="21063" y="10044"/>
                  </a:cubicBezTo>
                  <a:cubicBezTo>
                    <a:pt x="20853" y="4414"/>
                    <a:pt x="16234" y="0"/>
                    <a:pt x="1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66;p49">
              <a:extLst>
                <a:ext uri="{FF2B5EF4-FFF2-40B4-BE49-F238E27FC236}">
                  <a16:creationId xmlns:a16="http://schemas.microsoft.com/office/drawing/2014/main" id="{EBA5FBE1-21CF-29D5-5412-507B5884A964}"/>
                </a:ext>
              </a:extLst>
            </p:cNvPr>
            <p:cNvSpPr/>
            <p:nvPr/>
          </p:nvSpPr>
          <p:spPr>
            <a:xfrm>
              <a:off x="3972800" y="3908950"/>
              <a:ext cx="432525" cy="431625"/>
            </a:xfrm>
            <a:custGeom>
              <a:avLst/>
              <a:gdLst/>
              <a:ahLst/>
              <a:cxnLst/>
              <a:rect l="l" t="t" r="r" b="b"/>
              <a:pathLst>
                <a:path w="17301" h="17265" extrusionOk="0">
                  <a:moveTo>
                    <a:pt x="8665" y="0"/>
                  </a:moveTo>
                  <a:cubicBezTo>
                    <a:pt x="8650" y="0"/>
                    <a:pt x="8636" y="0"/>
                    <a:pt x="8621" y="0"/>
                  </a:cubicBezTo>
                  <a:cubicBezTo>
                    <a:pt x="3858" y="12"/>
                    <a:pt x="1" y="3894"/>
                    <a:pt x="25" y="8656"/>
                  </a:cubicBezTo>
                  <a:cubicBezTo>
                    <a:pt x="36" y="13423"/>
                    <a:pt x="3906" y="17264"/>
                    <a:pt x="8670" y="17264"/>
                  </a:cubicBezTo>
                  <a:cubicBezTo>
                    <a:pt x="8678" y="17264"/>
                    <a:pt x="8685" y="17264"/>
                    <a:pt x="8692" y="17264"/>
                  </a:cubicBezTo>
                  <a:cubicBezTo>
                    <a:pt x="13455" y="17240"/>
                    <a:pt x="17301" y="13359"/>
                    <a:pt x="17289" y="8597"/>
                  </a:cubicBezTo>
                  <a:cubicBezTo>
                    <a:pt x="17265" y="3837"/>
                    <a:pt x="13407" y="0"/>
                    <a:pt x="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67;p49">
              <a:extLst>
                <a:ext uri="{FF2B5EF4-FFF2-40B4-BE49-F238E27FC236}">
                  <a16:creationId xmlns:a16="http://schemas.microsoft.com/office/drawing/2014/main" id="{AF6B0B81-8654-F069-7F76-3CD49C95058C}"/>
                </a:ext>
              </a:extLst>
            </p:cNvPr>
            <p:cNvSpPr/>
            <p:nvPr/>
          </p:nvSpPr>
          <p:spPr>
            <a:xfrm>
              <a:off x="4212725" y="4294700"/>
              <a:ext cx="108950" cy="44375"/>
            </a:xfrm>
            <a:custGeom>
              <a:avLst/>
              <a:gdLst/>
              <a:ahLst/>
              <a:cxnLst/>
              <a:rect l="l" t="t" r="r" b="b"/>
              <a:pathLst>
                <a:path w="4358" h="1775" fill="none" extrusionOk="0">
                  <a:moveTo>
                    <a:pt x="4358" y="1"/>
                  </a:moveTo>
                  <a:cubicBezTo>
                    <a:pt x="3048" y="1025"/>
                    <a:pt x="1524" y="1608"/>
                    <a:pt x="0" y="1775"/>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68;p49">
              <a:extLst>
                <a:ext uri="{FF2B5EF4-FFF2-40B4-BE49-F238E27FC236}">
                  <a16:creationId xmlns:a16="http://schemas.microsoft.com/office/drawing/2014/main" id="{81828200-0110-427F-18C7-DCC8FFAAE168}"/>
                </a:ext>
              </a:extLst>
            </p:cNvPr>
            <p:cNvSpPr/>
            <p:nvPr/>
          </p:nvSpPr>
          <p:spPr>
            <a:xfrm>
              <a:off x="4255875" y="3919350"/>
              <a:ext cx="162850" cy="317325"/>
            </a:xfrm>
            <a:custGeom>
              <a:avLst/>
              <a:gdLst/>
              <a:ahLst/>
              <a:cxnLst/>
              <a:rect l="l" t="t" r="r" b="b"/>
              <a:pathLst>
                <a:path w="6514" h="12693" fill="none" extrusionOk="0">
                  <a:moveTo>
                    <a:pt x="1" y="1"/>
                  </a:moveTo>
                  <a:cubicBezTo>
                    <a:pt x="1584" y="513"/>
                    <a:pt x="3049" y="1489"/>
                    <a:pt x="4144" y="2918"/>
                  </a:cubicBezTo>
                  <a:cubicBezTo>
                    <a:pt x="6406" y="5811"/>
                    <a:pt x="6513" y="9716"/>
                    <a:pt x="4715" y="12693"/>
                  </a:cubicBez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69;p49">
              <a:extLst>
                <a:ext uri="{FF2B5EF4-FFF2-40B4-BE49-F238E27FC236}">
                  <a16:creationId xmlns:a16="http://schemas.microsoft.com/office/drawing/2014/main" id="{F39CF340-6AD6-AE31-5951-BF39E142C19A}"/>
                </a:ext>
              </a:extLst>
            </p:cNvPr>
            <p:cNvSpPr/>
            <p:nvPr/>
          </p:nvSpPr>
          <p:spPr>
            <a:xfrm>
              <a:off x="4107650" y="4008075"/>
              <a:ext cx="164925" cy="231000"/>
            </a:xfrm>
            <a:custGeom>
              <a:avLst/>
              <a:gdLst/>
              <a:ahLst/>
              <a:cxnLst/>
              <a:rect l="l" t="t" r="r" b="b"/>
              <a:pathLst>
                <a:path w="6597" h="9240" extrusionOk="0">
                  <a:moveTo>
                    <a:pt x="2953" y="0"/>
                  </a:moveTo>
                  <a:cubicBezTo>
                    <a:pt x="2655" y="36"/>
                    <a:pt x="2382" y="95"/>
                    <a:pt x="2120" y="179"/>
                  </a:cubicBezTo>
                  <a:cubicBezTo>
                    <a:pt x="1858" y="250"/>
                    <a:pt x="1631" y="333"/>
                    <a:pt x="1441" y="429"/>
                  </a:cubicBezTo>
                  <a:cubicBezTo>
                    <a:pt x="715" y="810"/>
                    <a:pt x="274" y="1274"/>
                    <a:pt x="143" y="1834"/>
                  </a:cubicBezTo>
                  <a:cubicBezTo>
                    <a:pt x="0" y="2381"/>
                    <a:pt x="143" y="3072"/>
                    <a:pt x="572" y="3881"/>
                  </a:cubicBezTo>
                  <a:lnTo>
                    <a:pt x="1143" y="5001"/>
                  </a:lnTo>
                  <a:lnTo>
                    <a:pt x="215" y="5489"/>
                  </a:lnTo>
                  <a:lnTo>
                    <a:pt x="560" y="6156"/>
                  </a:lnTo>
                  <a:lnTo>
                    <a:pt x="1500" y="5679"/>
                  </a:lnTo>
                  <a:lnTo>
                    <a:pt x="2632" y="7858"/>
                  </a:lnTo>
                  <a:lnTo>
                    <a:pt x="1524" y="8430"/>
                  </a:lnTo>
                  <a:lnTo>
                    <a:pt x="1929" y="9239"/>
                  </a:lnTo>
                  <a:lnTo>
                    <a:pt x="6596" y="6810"/>
                  </a:lnTo>
                  <a:lnTo>
                    <a:pt x="6192" y="6013"/>
                  </a:lnTo>
                  <a:lnTo>
                    <a:pt x="3572" y="7370"/>
                  </a:lnTo>
                  <a:lnTo>
                    <a:pt x="2441" y="5191"/>
                  </a:lnTo>
                  <a:lnTo>
                    <a:pt x="4275" y="4239"/>
                  </a:lnTo>
                  <a:lnTo>
                    <a:pt x="3929" y="3560"/>
                  </a:lnTo>
                  <a:lnTo>
                    <a:pt x="2084" y="4512"/>
                  </a:lnTo>
                  <a:lnTo>
                    <a:pt x="1560" y="3500"/>
                  </a:lnTo>
                  <a:cubicBezTo>
                    <a:pt x="1215" y="2846"/>
                    <a:pt x="1072" y="2346"/>
                    <a:pt x="1131" y="2000"/>
                  </a:cubicBezTo>
                  <a:cubicBezTo>
                    <a:pt x="1191" y="1667"/>
                    <a:pt x="1441" y="1381"/>
                    <a:pt x="1905" y="1143"/>
                  </a:cubicBezTo>
                  <a:cubicBezTo>
                    <a:pt x="2096" y="1036"/>
                    <a:pt x="2322" y="964"/>
                    <a:pt x="2572" y="917"/>
                  </a:cubicBezTo>
                  <a:cubicBezTo>
                    <a:pt x="2810" y="869"/>
                    <a:pt x="3084" y="857"/>
                    <a:pt x="3394" y="857"/>
                  </a:cubicBez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 Loading &amp; Manipulation</a:t>
            </a:r>
            <a:endParaRPr dirty="0"/>
          </a:p>
        </p:txBody>
      </p:sp>
      <p:pic>
        <p:nvPicPr>
          <p:cNvPr id="24" name="Picture 23">
            <a:extLst>
              <a:ext uri="{FF2B5EF4-FFF2-40B4-BE49-F238E27FC236}">
                <a16:creationId xmlns:a16="http://schemas.microsoft.com/office/drawing/2014/main" id="{0AD80941-3E24-AC5B-DFF4-BFCF98AD7BD6}"/>
              </a:ext>
            </a:extLst>
          </p:cNvPr>
          <p:cNvPicPr>
            <a:picLocks noChangeAspect="1"/>
          </p:cNvPicPr>
          <p:nvPr/>
        </p:nvPicPr>
        <p:blipFill rotWithShape="1">
          <a:blip r:embed="rId3"/>
          <a:srcRect l="22636" t="15159" r="53875" b="36744"/>
          <a:stretch/>
        </p:blipFill>
        <p:spPr>
          <a:xfrm>
            <a:off x="720000" y="1116801"/>
            <a:ext cx="1845271" cy="2125412"/>
          </a:xfrm>
          <a:prstGeom prst="rect">
            <a:avLst/>
          </a:prstGeom>
        </p:spPr>
      </p:pic>
      <p:pic>
        <p:nvPicPr>
          <p:cNvPr id="25" name="Picture 24">
            <a:extLst>
              <a:ext uri="{FF2B5EF4-FFF2-40B4-BE49-F238E27FC236}">
                <a16:creationId xmlns:a16="http://schemas.microsoft.com/office/drawing/2014/main" id="{2A939A99-2849-0A23-B9E8-93DE85159FA3}"/>
              </a:ext>
            </a:extLst>
          </p:cNvPr>
          <p:cNvPicPr>
            <a:picLocks noChangeAspect="1"/>
          </p:cNvPicPr>
          <p:nvPr/>
        </p:nvPicPr>
        <p:blipFill rotWithShape="1">
          <a:blip r:embed="rId4"/>
          <a:srcRect l="22869" t="14900" r="51853" b="41317"/>
          <a:stretch/>
        </p:blipFill>
        <p:spPr>
          <a:xfrm>
            <a:off x="2796771" y="1149971"/>
            <a:ext cx="2180034" cy="2124000"/>
          </a:xfrm>
          <a:prstGeom prst="rect">
            <a:avLst/>
          </a:prstGeom>
        </p:spPr>
      </p:pic>
      <p:pic>
        <p:nvPicPr>
          <p:cNvPr id="26" name="Picture 25">
            <a:extLst>
              <a:ext uri="{FF2B5EF4-FFF2-40B4-BE49-F238E27FC236}">
                <a16:creationId xmlns:a16="http://schemas.microsoft.com/office/drawing/2014/main" id="{8A6A1D73-AD8C-2566-506B-2AD998607E97}"/>
              </a:ext>
            </a:extLst>
          </p:cNvPr>
          <p:cNvPicPr>
            <a:picLocks noChangeAspect="1"/>
          </p:cNvPicPr>
          <p:nvPr/>
        </p:nvPicPr>
        <p:blipFill rotWithShape="1">
          <a:blip r:embed="rId5"/>
          <a:srcRect l="23023" t="13529" r="62087" b="49999"/>
          <a:stretch/>
        </p:blipFill>
        <p:spPr>
          <a:xfrm>
            <a:off x="720000" y="3419050"/>
            <a:ext cx="1209527" cy="1666382"/>
          </a:xfrm>
          <a:prstGeom prst="rect">
            <a:avLst/>
          </a:prstGeom>
        </p:spPr>
      </p:pic>
      <p:pic>
        <p:nvPicPr>
          <p:cNvPr id="27" name="Picture 26">
            <a:extLst>
              <a:ext uri="{FF2B5EF4-FFF2-40B4-BE49-F238E27FC236}">
                <a16:creationId xmlns:a16="http://schemas.microsoft.com/office/drawing/2014/main" id="{29934DDF-E720-EAF9-58A2-61A2367C76E1}"/>
              </a:ext>
            </a:extLst>
          </p:cNvPr>
          <p:cNvPicPr>
            <a:picLocks noChangeAspect="1"/>
          </p:cNvPicPr>
          <p:nvPr/>
        </p:nvPicPr>
        <p:blipFill rotWithShape="1">
          <a:blip r:embed="rId5"/>
          <a:srcRect l="23023" t="53784" r="62087" b="11661"/>
          <a:stretch/>
        </p:blipFill>
        <p:spPr>
          <a:xfrm>
            <a:off x="2796771" y="3418632"/>
            <a:ext cx="1276929" cy="1666800"/>
          </a:xfrm>
          <a:prstGeom prst="rect">
            <a:avLst/>
          </a:prstGeom>
        </p:spPr>
      </p:pic>
      <p:pic>
        <p:nvPicPr>
          <p:cNvPr id="28" name="Picture 27">
            <a:extLst>
              <a:ext uri="{FF2B5EF4-FFF2-40B4-BE49-F238E27FC236}">
                <a16:creationId xmlns:a16="http://schemas.microsoft.com/office/drawing/2014/main" id="{BA0E3E61-9A3B-4AD6-8187-3EC591A63079}"/>
              </a:ext>
            </a:extLst>
          </p:cNvPr>
          <p:cNvPicPr>
            <a:picLocks noChangeAspect="1"/>
          </p:cNvPicPr>
          <p:nvPr/>
        </p:nvPicPr>
        <p:blipFill rotWithShape="1">
          <a:blip r:embed="rId6"/>
          <a:srcRect l="22791" t="19413" r="23878" b="58105"/>
          <a:stretch/>
        </p:blipFill>
        <p:spPr>
          <a:xfrm>
            <a:off x="4267380" y="3406217"/>
            <a:ext cx="4876620" cy="1156341"/>
          </a:xfrm>
          <a:prstGeom prst="rect">
            <a:avLst/>
          </a:prstGeom>
        </p:spPr>
      </p:pic>
      <p:sp>
        <p:nvSpPr>
          <p:cNvPr id="29" name="TextBox 28">
            <a:extLst>
              <a:ext uri="{FF2B5EF4-FFF2-40B4-BE49-F238E27FC236}">
                <a16:creationId xmlns:a16="http://schemas.microsoft.com/office/drawing/2014/main" id="{63E5E60D-40BF-25BE-4A05-80A3381AF832}"/>
              </a:ext>
            </a:extLst>
          </p:cNvPr>
          <p:cNvSpPr txBox="1"/>
          <p:nvPr/>
        </p:nvSpPr>
        <p:spPr>
          <a:xfrm>
            <a:off x="4982918" y="3287814"/>
            <a:ext cx="1597309" cy="184666"/>
          </a:xfrm>
          <a:prstGeom prst="rect">
            <a:avLst/>
          </a:prstGeom>
          <a:noFill/>
        </p:spPr>
        <p:txBody>
          <a:bodyPr wrap="square">
            <a:spAutoFit/>
          </a:bodyPr>
          <a:lstStyle/>
          <a:p>
            <a:r>
              <a:rPr lang="en-US" sz="600" dirty="0">
                <a:solidFill>
                  <a:schemeClr val="bg1"/>
                </a:solidFill>
                <a:highlight>
                  <a:srgbClr val="000000"/>
                </a:highlight>
              </a:rPr>
              <a:t>Replace missing values with mean</a:t>
            </a:r>
            <a:endParaRPr lang="en-GB" sz="600" dirty="0">
              <a:solidFill>
                <a:schemeClr val="bg1"/>
              </a:solidFill>
              <a:highlight>
                <a:srgbClr val="000000"/>
              </a:highlight>
            </a:endParaRPr>
          </a:p>
        </p:txBody>
      </p:sp>
      <p:sp>
        <p:nvSpPr>
          <p:cNvPr id="30" name="Arrow: Down 29">
            <a:extLst>
              <a:ext uri="{FF2B5EF4-FFF2-40B4-BE49-F238E27FC236}">
                <a16:creationId xmlns:a16="http://schemas.microsoft.com/office/drawing/2014/main" id="{86E17FDC-0F9C-B7D8-5B2D-14A64BC46705}"/>
              </a:ext>
            </a:extLst>
          </p:cNvPr>
          <p:cNvSpPr/>
          <p:nvPr/>
        </p:nvSpPr>
        <p:spPr>
          <a:xfrm>
            <a:off x="1314246" y="3287814"/>
            <a:ext cx="45719" cy="85635"/>
          </a:xfrm>
          <a:prstGeom prst="down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highlight>
                <a:srgbClr val="FF0000"/>
              </a:highlight>
            </a:endParaRPr>
          </a:p>
        </p:txBody>
      </p:sp>
      <p:sp>
        <p:nvSpPr>
          <p:cNvPr id="32" name="Arrow: Down 31">
            <a:extLst>
              <a:ext uri="{FF2B5EF4-FFF2-40B4-BE49-F238E27FC236}">
                <a16:creationId xmlns:a16="http://schemas.microsoft.com/office/drawing/2014/main" id="{C967FBBD-CF39-5194-D95C-3B9ED2E14EF4}"/>
              </a:ext>
            </a:extLst>
          </p:cNvPr>
          <p:cNvSpPr/>
          <p:nvPr/>
        </p:nvSpPr>
        <p:spPr>
          <a:xfrm>
            <a:off x="3316710" y="3312630"/>
            <a:ext cx="45719" cy="85635"/>
          </a:xfrm>
          <a:prstGeom prst="down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highlight>
                <a:srgbClr val="FF0000"/>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Correlation Matrix Heat Map</a:t>
            </a:r>
            <a:br>
              <a:rPr lang="en-GB" dirty="0"/>
            </a:br>
            <a:endParaRPr dirty="0"/>
          </a:p>
        </p:txBody>
      </p:sp>
      <p:pic>
        <p:nvPicPr>
          <p:cNvPr id="2" name="Picture 1">
            <a:extLst>
              <a:ext uri="{FF2B5EF4-FFF2-40B4-BE49-F238E27FC236}">
                <a16:creationId xmlns:a16="http://schemas.microsoft.com/office/drawing/2014/main" id="{B9F07EAD-B169-AA6F-8820-1594DD524AC0}"/>
              </a:ext>
            </a:extLst>
          </p:cNvPr>
          <p:cNvPicPr>
            <a:picLocks noChangeAspect="1"/>
          </p:cNvPicPr>
          <p:nvPr/>
        </p:nvPicPr>
        <p:blipFill>
          <a:blip r:embed="rId3"/>
          <a:stretch>
            <a:fillRect/>
          </a:stretch>
        </p:blipFill>
        <p:spPr>
          <a:xfrm>
            <a:off x="720000" y="1216800"/>
            <a:ext cx="5592725" cy="3872505"/>
          </a:xfrm>
          <a:prstGeom prst="rect">
            <a:avLst/>
          </a:prstGeom>
        </p:spPr>
      </p:pic>
    </p:spTree>
  </p:cSld>
  <p:clrMapOvr>
    <a:masterClrMapping/>
  </p:clrMapOvr>
</p:sld>
</file>

<file path=ppt/theme/theme1.xml><?xml version="1.0" encoding="utf-8"?>
<a:theme xmlns:a="http://schemas.openxmlformats.org/drawingml/2006/main" name="Bank Loan Business Meeting by Slidesgo">
  <a:themeElements>
    <a:clrScheme name="Simple Light">
      <a:dk1>
        <a:srgbClr val="2D7EE7"/>
      </a:dk1>
      <a:lt1>
        <a:srgbClr val="FFFFFF"/>
      </a:lt1>
      <a:dk2>
        <a:srgbClr val="8DE3E4"/>
      </a:dk2>
      <a:lt2>
        <a:srgbClr val="F6A410"/>
      </a:lt2>
      <a:accent1>
        <a:srgbClr val="E19702"/>
      </a:accent1>
      <a:accent2>
        <a:srgbClr val="FFCC00"/>
      </a:accent2>
      <a:accent3>
        <a:srgbClr val="102843"/>
      </a:accent3>
      <a:accent4>
        <a:srgbClr val="A2CAFD"/>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ank Loan Business Meeting by Slidesgo">
  <a:themeElements>
    <a:clrScheme name="Simple Light">
      <a:dk1>
        <a:srgbClr val="2D7EE7"/>
      </a:dk1>
      <a:lt1>
        <a:srgbClr val="FFFFFF"/>
      </a:lt1>
      <a:dk2>
        <a:srgbClr val="8DE3E4"/>
      </a:dk2>
      <a:lt2>
        <a:srgbClr val="F6A410"/>
      </a:lt2>
      <a:accent1>
        <a:srgbClr val="E19702"/>
      </a:accent1>
      <a:accent2>
        <a:srgbClr val="FFCC00"/>
      </a:accent2>
      <a:accent3>
        <a:srgbClr val="102843"/>
      </a:accent3>
      <a:accent4>
        <a:srgbClr val="A2CAFD"/>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1997</TotalTime>
  <Words>1111</Words>
  <Application>Microsoft Office PowerPoint</Application>
  <PresentationFormat>On-screen Show (16:9)</PresentationFormat>
  <Paragraphs>169</Paragraphs>
  <Slides>23</Slides>
  <Notes>23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23</vt:i4>
      </vt:variant>
    </vt:vector>
  </HeadingPairs>
  <TitlesOfParts>
    <vt:vector size="38" baseType="lpstr">
      <vt:lpstr>Calibri</vt:lpstr>
      <vt:lpstr>Calibri Light</vt:lpstr>
      <vt:lpstr>Bebas Neue</vt:lpstr>
      <vt:lpstr>Nunito Light</vt:lpstr>
      <vt:lpstr>Darker Grotesque SemiBold</vt:lpstr>
      <vt:lpstr>Anaheim</vt:lpstr>
      <vt:lpstr>Neucha</vt:lpstr>
      <vt:lpstr>PT Sans</vt:lpstr>
      <vt:lpstr>Arial</vt:lpstr>
      <vt:lpstr>Darker Grotesque</vt:lpstr>
      <vt:lpstr>Wingdings</vt:lpstr>
      <vt:lpstr>Viga</vt:lpstr>
      <vt:lpstr>Bank Loan Business Meeting by Slidesgo</vt:lpstr>
      <vt:lpstr>Custom Design</vt:lpstr>
      <vt:lpstr>1_Bank Loan Business Meeting by Slidesgo</vt:lpstr>
      <vt:lpstr>Loan Prediction Using  Machine Learning</vt:lpstr>
      <vt:lpstr>Introduction</vt:lpstr>
      <vt:lpstr>Problem Statement </vt:lpstr>
      <vt:lpstr>PowerPoint Presentation</vt:lpstr>
      <vt:lpstr>Aim and objective of the Project </vt:lpstr>
      <vt:lpstr>Problem Formulations </vt:lpstr>
      <vt:lpstr>Data Loading &amp; Manipulation </vt:lpstr>
      <vt:lpstr>Data Loading &amp; Manipulation</vt:lpstr>
      <vt:lpstr>Correlation Matrix Heat Map </vt:lpstr>
      <vt:lpstr>Exploratory Data Visualization </vt:lpstr>
      <vt:lpstr>PowerPoint Presentation</vt:lpstr>
      <vt:lpstr>Python Libraries </vt:lpstr>
      <vt:lpstr>Methodology &amp; Algorithms </vt:lpstr>
      <vt:lpstr>PowerPoint Presentation</vt:lpstr>
      <vt:lpstr>PowerPoint Presentation</vt:lpstr>
      <vt:lpstr>PowerPoint Presentation</vt:lpstr>
      <vt:lpstr>PowerPoint Presentation</vt:lpstr>
      <vt:lpstr>PowerPoint Presentation</vt:lpstr>
      <vt:lpstr>PowerPoint Presentation</vt:lpstr>
      <vt:lpstr>Result Comparison </vt:lpstr>
      <vt:lpstr>PowerPoint Presentation</vt:lpstr>
      <vt:lpstr>PowerPoint Presentation</vt:lpstr>
      <vt:lpstr>Thank 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Meeting</dc:title>
  <dc:creator>Arani C</dc:creator>
  <cp:lastModifiedBy>Tanushree Mahadani</cp:lastModifiedBy>
  <cp:revision>97</cp:revision>
  <dcterms:modified xsi:type="dcterms:W3CDTF">2023-12-01T11:45:15Z</dcterms:modified>
</cp:coreProperties>
</file>